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7" r:id="rId3"/>
    <p:sldId id="259" r:id="rId5"/>
    <p:sldId id="335" r:id="rId6"/>
    <p:sldId id="339" r:id="rId7"/>
    <p:sldId id="340" r:id="rId8"/>
    <p:sldId id="341" r:id="rId9"/>
    <p:sldId id="336" r:id="rId10"/>
    <p:sldId id="342" r:id="rId11"/>
    <p:sldId id="343" r:id="rId12"/>
    <p:sldId id="419" r:id="rId13"/>
    <p:sldId id="373" r:id="rId14"/>
    <p:sldId id="374" r:id="rId15"/>
    <p:sldId id="375" r:id="rId16"/>
    <p:sldId id="376" r:id="rId17"/>
    <p:sldId id="377" r:id="rId18"/>
    <p:sldId id="378" r:id="rId19"/>
    <p:sldId id="379" r:id="rId20"/>
    <p:sldId id="380" r:id="rId21"/>
    <p:sldId id="381" r:id="rId22"/>
    <p:sldId id="420" r:id="rId23"/>
    <p:sldId id="422" r:id="rId24"/>
    <p:sldId id="423" r:id="rId25"/>
    <p:sldId id="424" r:id="rId26"/>
    <p:sldId id="425" r:id="rId27"/>
    <p:sldId id="426" r:id="rId28"/>
    <p:sldId id="427" r:id="rId29"/>
    <p:sldId id="428" r:id="rId30"/>
    <p:sldId id="429" r:id="rId31"/>
    <p:sldId id="337" r:id="rId32"/>
    <p:sldId id="469" r:id="rId33"/>
    <p:sldId id="470" r:id="rId34"/>
    <p:sldId id="338" r:id="rId35"/>
    <p:sldId id="474" r:id="rId36"/>
    <p:sldId id="286" r:id="rId37"/>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7F3"/>
    <a:srgbClr val="D4EDE5"/>
    <a:srgbClr val="5DEE71"/>
    <a:srgbClr val="2FBBA3"/>
    <a:srgbClr val="36B8D3"/>
    <a:srgbClr val="39C0CC"/>
    <a:srgbClr val="4DD8FE"/>
    <a:srgbClr val="5B9BD5"/>
    <a:srgbClr val="5E6E82"/>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70" autoAdjust="0"/>
    <p:restoredTop sz="94660"/>
  </p:normalViewPr>
  <p:slideViewPr>
    <p:cSldViewPr snapToGrid="0">
      <p:cViewPr varScale="1">
        <p:scale>
          <a:sx n="86" d="100"/>
          <a:sy n="86" d="100"/>
        </p:scale>
        <p:origin x="60" y="60"/>
      </p:cViewPr>
      <p:guideLst>
        <p:guide orient="horz" pos="2040"/>
        <p:guide pos="387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27.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6T14:17:07.933" idx="8">
    <p:pos x="3948" y="297"/>
    <p:text>1) 2-萘酚
2) 2,3-酸
3) 2,5-二氯甲苯
4) 2, 3-二氯苯甲醛
5) 2,4-二氯苯乙酮
6) 2,4-二氯甲苯
7) 2,4-二氯苄醇
8) 3,4-二氯二苯醚
9) 1,3-二氯苯; 间二氯苯
10) 2-氯-4-(4-氯苯氧基)苯乙酮;2,4二氯甲苯
11)对甲苯胺
12)邻甲苯胺
13)间甲苯胺
14)邻苯二胺
15)间苯二胺
16)对二甲胺基苯甲醛
17)碱性嫩黄O
18)结晶紫内脂</p:text>
  </p:cm>
  <p:cm authorId="1" dt="2021-04-26T14:18:51.032" idx="9">
    <p:pos x="7594" y="296"/>
    <p:text>19)碱性紫5BN
20)碱性品绿
21)  N,N-二羟乙基苯胺
22) N-乙基间甲苯胺; N-乙基-3-甲基苯胺
23) N,N-二乙基间甲苯胺
24) N-乙基-N-氰乙基苯胺
25) N-乙基-N-羟乙基苯胺
26)  N-乙基-N-苄基苯胺;乙基苄基苯胺; N-苄基-N-乙基苯胺
27) N-乙基-N-氰乙基间甲苯胺
28) N-乙基-N-苄基间甲苯胺
29) N,N-二乙基苯胺
30) N-乙基邻甲苯胺
31) N-乙基苯胺
32) N,N-二甲基苯胺
33) N-甲基苯胺
34) N-甲基-N-羟乙基苯胺; 2-(N-甲基苯胺)乙醇
35) N,N-二甲基对甲苯胺
36) N,N-二甲基邻甲苯胺</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26T16:14:47.496" idx="10">
    <p:pos x="5926" y="76"/>
    <p:text>1) 二萘酚
2) 碱性嫩黄O
3) 结晶紫内脂
4) 邻苯二胺
5) 邻甲苯胺
6) N,N-二乙基间甲苯胺
7) N,N-二乙基苯胺
8) N-乙基苯胺
9) N-乙基邻甲苯胺
10)N,N-二甲基苯胺
11)N,N-二甲基对甲苯胺
12) N,N-二甲基邻甲苯胺
13) 2, 3-二氯苯甲醛
14) 2,4-二氯苯乙酮
15) 2,4-二氯苄醇
16) 3,4-二氯二苯醚
17) 2-氯-4-(4-氯苯氧基)苯乙酮
18) 2,4-二氯甲苯</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6B9A3-F279-4D99-A239-5101EC9BF89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01F45-02D9-44EC-B5DF-8C313B67AA5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401F45-02D9-44EC-B5DF-8C313B67AA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372A53-9388-4210-BDC7-DD534754D81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372A53-9388-4210-BDC7-DD534754D81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372A53-9388-4210-BDC7-DD534754D81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6802E00-9FB5-4CA2-AB50-7841EF49E52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8E90E9-AED2-4792-9068-CF108C6FFA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02E00-9FB5-4CA2-AB50-7841EF49E52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E90E9-AED2-4792-9068-CF108C6FFA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comments" Target="../comments/comment2.xml"/><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5.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6.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7.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8.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9.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0.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1.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2.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3.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4.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5.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6.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7.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8.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19.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20.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tags" Target="../tags/tag2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themeOverride" Target="../theme/themeOverride1.xml"/><Relationship Id="rId3" Type="http://schemas.openxmlformats.org/officeDocument/2006/relationships/tags" Target="../tags/tag22.xml"/><Relationship Id="rId2" Type="http://schemas.openxmlformats.org/officeDocument/2006/relationships/image" Target="../media/image4.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2.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2.png"/><Relationship Id="rId14" Type="http://schemas.openxmlformats.org/officeDocument/2006/relationships/notesSlide" Target="../notesSlides/notesSlide31.xml"/><Relationship Id="rId13" Type="http://schemas.openxmlformats.org/officeDocument/2006/relationships/slideLayout" Target="../slideLayouts/slideLayout12.xml"/><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jpe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6.xml"/><Relationship Id="rId7" Type="http://schemas.openxmlformats.org/officeDocument/2006/relationships/image" Target="../media/image32.png"/><Relationship Id="rId6" Type="http://schemas.openxmlformats.org/officeDocument/2006/relationships/tags" Target="../tags/tag25.xml"/><Relationship Id="rId5" Type="http://schemas.openxmlformats.org/officeDocument/2006/relationships/image" Target="../media/image31.png"/><Relationship Id="rId4" Type="http://schemas.openxmlformats.org/officeDocument/2006/relationships/tags" Target="../tags/tag24.xml"/><Relationship Id="rId3" Type="http://schemas.openxmlformats.org/officeDocument/2006/relationships/image" Target="../media/image30.png"/><Relationship Id="rId2" Type="http://schemas.openxmlformats.org/officeDocument/2006/relationships/tags" Target="../tags/tag23.xml"/><Relationship Id="rId12" Type="http://schemas.openxmlformats.org/officeDocument/2006/relationships/notesSlide" Target="../notesSlides/notesSlide34.xml"/><Relationship Id="rId11" Type="http://schemas.openxmlformats.org/officeDocument/2006/relationships/slideLayout" Target="../slideLayouts/slideLayout7.xml"/><Relationship Id="rId10" Type="http://schemas.openxmlformats.org/officeDocument/2006/relationships/image" Target="../media/image5.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3.png"/><Relationship Id="rId13" Type="http://schemas.openxmlformats.org/officeDocument/2006/relationships/notesSlide" Target="../notesSlides/notesSlide6.xml"/><Relationship Id="rId12" Type="http://schemas.openxmlformats.org/officeDocument/2006/relationships/slideLayout" Target="../slideLayouts/slideLayout12.xml"/><Relationship Id="rId11" Type="http://schemas.openxmlformats.org/officeDocument/2006/relationships/image" Target="../media/image18.jpeg"/><Relationship Id="rId10" Type="http://schemas.openxmlformats.org/officeDocument/2006/relationships/image" Target="../media/image17.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comments" Target="../comments/comment1.xml"/><Relationship Id="rId5" Type="http://schemas.openxmlformats.org/officeDocument/2006/relationships/notesSlide" Target="../notesSlides/notesSlide9.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矩形 165"/>
          <p:cNvSpPr/>
          <p:nvPr/>
        </p:nvSpPr>
        <p:spPr>
          <a:xfrm>
            <a:off x="2680492" y="1859999"/>
            <a:ext cx="6831016" cy="5384863"/>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9"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08214" y="769324"/>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4008028" y="504430"/>
            <a:ext cx="5190546" cy="4183077"/>
            <a:chOff x="1816885" y="160250"/>
            <a:chExt cx="5190546" cy="4183077"/>
          </a:xfrm>
          <a:solidFill>
            <a:schemeClr val="tx1">
              <a:lumMod val="50000"/>
              <a:lumOff val="50000"/>
            </a:schemeClr>
          </a:solidFill>
        </p:grpSpPr>
        <p:grpSp>
          <p:nvGrpSpPr>
            <p:cNvPr id="12" name="组合 11"/>
            <p:cNvGrpSpPr/>
            <p:nvPr/>
          </p:nvGrpSpPr>
          <p:grpSpPr>
            <a:xfrm rot="1500213">
              <a:off x="1816885" y="160250"/>
              <a:ext cx="4835931" cy="4183077"/>
              <a:chOff x="2983829" y="1091787"/>
              <a:chExt cx="4835931" cy="4183077"/>
            </a:xfrm>
            <a:grpFill/>
          </p:grpSpPr>
          <p:sp>
            <p:nvSpPr>
              <p:cNvPr id="14"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0"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5"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3"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4" name="矩形 3"/>
          <p:cNvSpPr/>
          <p:nvPr/>
        </p:nvSpPr>
        <p:spPr>
          <a:xfrm>
            <a:off x="4109133" y="3314700"/>
            <a:ext cx="6850967" cy="2583560"/>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61" name="文本框 60"/>
          <p:cNvSpPr txBox="1"/>
          <p:nvPr/>
        </p:nvSpPr>
        <p:spPr>
          <a:xfrm>
            <a:off x="4861034" y="4526653"/>
            <a:ext cx="3789085" cy="829945"/>
          </a:xfrm>
          <a:prstGeom prst="rect">
            <a:avLst/>
          </a:prstGeom>
          <a:noFill/>
        </p:spPr>
        <p:txBody>
          <a:bodyPr wrap="square" rtlCol="0">
            <a:spAutoFit/>
          </a:bodyPr>
          <a:lstStyle/>
          <a:p>
            <a:pPr algn="ctr"/>
            <a:r>
              <a:rPr lang="zh-CN" altLang="en-US" sz="4800" spc="2200" dirty="0">
                <a:solidFill>
                  <a:schemeClr val="bg1"/>
                </a:solidFill>
                <a:latin typeface="字魂36号-正文宋楷" panose="02000000000000000000" pitchFamily="2" charset="-122"/>
                <a:ea typeface="字魂36号-正文宋楷" panose="02000000000000000000" pitchFamily="2" charset="-122"/>
              </a:rPr>
              <a:t>中青工业</a:t>
            </a:r>
            <a:endParaRPr lang="zh-CN" altLang="en-US" sz="4800" spc="2200" dirty="0">
              <a:solidFill>
                <a:schemeClr val="bg1"/>
              </a:solidFill>
              <a:latin typeface="字魂36号-正文宋楷" panose="02000000000000000000" pitchFamily="2" charset="-122"/>
              <a:ea typeface="字魂36号-正文宋楷" panose="02000000000000000000" pitchFamily="2" charset="-122"/>
            </a:endParaRPr>
          </a:p>
        </p:txBody>
      </p:sp>
      <p:sp>
        <p:nvSpPr>
          <p:cNvPr id="62" name="文本框 61"/>
          <p:cNvSpPr txBox="1"/>
          <p:nvPr/>
        </p:nvSpPr>
        <p:spPr>
          <a:xfrm>
            <a:off x="3783817" y="1912306"/>
            <a:ext cx="8940532" cy="3153410"/>
          </a:xfrm>
          <a:prstGeom prst="rect">
            <a:avLst/>
          </a:prstGeom>
          <a:noFill/>
        </p:spPr>
        <p:txBody>
          <a:bodyPr vert="horz" wrap="square" rtlCol="0">
            <a:spAutoFit/>
          </a:bodyPr>
          <a:lstStyle/>
          <a:p>
            <a:r>
              <a:rPr lang="en-US" altLang="zh-CN" sz="19900" spc="6000" dirty="0">
                <a:solidFill>
                  <a:schemeClr val="bg1"/>
                </a:solidFill>
                <a:latin typeface="字魂36号-正文宋楷" panose="02000000000000000000" pitchFamily="2" charset="-122"/>
                <a:ea typeface="字魂36号-正文宋楷" panose="02000000000000000000" pitchFamily="2" charset="-122"/>
              </a:rPr>
              <a:t>2021</a:t>
            </a:r>
            <a:endParaRPr lang="zh-CN" altLang="en-US" sz="19900" spc="6000" dirty="0">
              <a:solidFill>
                <a:schemeClr val="bg1"/>
              </a:solidFill>
              <a:latin typeface="字魂36号-正文宋楷" panose="02000000000000000000" pitchFamily="2" charset="-122"/>
              <a:ea typeface="字魂36号-正文宋楷" panose="02000000000000000000" pitchFamily="2" charset="-122"/>
            </a:endParaRPr>
          </a:p>
        </p:txBody>
      </p:sp>
      <p:sp>
        <p:nvSpPr>
          <p:cNvPr id="83" name="Freeform 182"/>
          <p:cNvSpPr/>
          <p:nvPr/>
        </p:nvSpPr>
        <p:spPr bwMode="auto">
          <a:xfrm rot="21368463">
            <a:off x="7617581" y="3716135"/>
            <a:ext cx="4048125" cy="4048126"/>
          </a:xfrm>
          <a:custGeom>
            <a:avLst/>
            <a:gdLst>
              <a:gd name="T0" fmla="*/ 2909 w 3967"/>
              <a:gd name="T1" fmla="*/ 511 h 3968"/>
              <a:gd name="T2" fmla="*/ 3456 w 3967"/>
              <a:gd name="T3" fmla="*/ 2909 h 3968"/>
              <a:gd name="T4" fmla="*/ 1059 w 3967"/>
              <a:gd name="T5" fmla="*/ 3457 h 3968"/>
              <a:gd name="T6" fmla="*/ 511 w 3967"/>
              <a:gd name="T7" fmla="*/ 1059 h 3968"/>
              <a:gd name="T8" fmla="*/ 2909 w 3967"/>
              <a:gd name="T9" fmla="*/ 511 h 3968"/>
            </a:gdLst>
            <a:ahLst/>
            <a:cxnLst>
              <a:cxn ang="0">
                <a:pos x="T0" y="T1"/>
              </a:cxn>
              <a:cxn ang="0">
                <a:pos x="T2" y="T3"/>
              </a:cxn>
              <a:cxn ang="0">
                <a:pos x="T4" y="T5"/>
              </a:cxn>
              <a:cxn ang="0">
                <a:pos x="T6" y="T7"/>
              </a:cxn>
              <a:cxn ang="0">
                <a:pos x="T8" y="T9"/>
              </a:cxn>
            </a:cxnLst>
            <a:rect l="0" t="0" r="r" b="b"/>
            <a:pathLst>
              <a:path w="3967" h="3968">
                <a:moveTo>
                  <a:pt x="2909" y="511"/>
                </a:moveTo>
                <a:cubicBezTo>
                  <a:pt x="3722" y="1022"/>
                  <a:pt x="3967" y="2096"/>
                  <a:pt x="3456" y="2909"/>
                </a:cubicBezTo>
                <a:cubicBezTo>
                  <a:pt x="2945" y="3722"/>
                  <a:pt x="1872" y="3968"/>
                  <a:pt x="1059" y="3457"/>
                </a:cubicBezTo>
                <a:cubicBezTo>
                  <a:pt x="245" y="2946"/>
                  <a:pt x="0" y="1872"/>
                  <a:pt x="511" y="1059"/>
                </a:cubicBezTo>
                <a:cubicBezTo>
                  <a:pt x="1022" y="245"/>
                  <a:pt x="2095" y="0"/>
                  <a:pt x="2909" y="511"/>
                </a:cubicBezTo>
                <a:close/>
              </a:path>
            </a:pathLst>
          </a:custGeom>
          <a:solidFill>
            <a:srgbClr val="45D8FF">
              <a:alpha val="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84"/>
          <p:cNvSpPr/>
          <p:nvPr/>
        </p:nvSpPr>
        <p:spPr bwMode="auto">
          <a:xfrm rot="21368463">
            <a:off x="8224006" y="4322560"/>
            <a:ext cx="2835275" cy="2835275"/>
          </a:xfrm>
          <a:custGeom>
            <a:avLst/>
            <a:gdLst>
              <a:gd name="T0" fmla="*/ 2037 w 2779"/>
              <a:gd name="T1" fmla="*/ 358 h 2778"/>
              <a:gd name="T2" fmla="*/ 2421 w 2779"/>
              <a:gd name="T3" fmla="*/ 2037 h 2778"/>
              <a:gd name="T4" fmla="*/ 742 w 2779"/>
              <a:gd name="T5" fmla="*/ 2420 h 2778"/>
              <a:gd name="T6" fmla="*/ 358 w 2779"/>
              <a:gd name="T7" fmla="*/ 741 h 2778"/>
              <a:gd name="T8" fmla="*/ 2037 w 2779"/>
              <a:gd name="T9" fmla="*/ 358 h 2778"/>
            </a:gdLst>
            <a:ahLst/>
            <a:cxnLst>
              <a:cxn ang="0">
                <a:pos x="T0" y="T1"/>
              </a:cxn>
              <a:cxn ang="0">
                <a:pos x="T2" y="T3"/>
              </a:cxn>
              <a:cxn ang="0">
                <a:pos x="T4" y="T5"/>
              </a:cxn>
              <a:cxn ang="0">
                <a:pos x="T6" y="T7"/>
              </a:cxn>
              <a:cxn ang="0">
                <a:pos x="T8" y="T9"/>
              </a:cxn>
            </a:cxnLst>
            <a:rect l="0" t="0" r="r" b="b"/>
            <a:pathLst>
              <a:path w="2779" h="2778">
                <a:moveTo>
                  <a:pt x="2037" y="358"/>
                </a:moveTo>
                <a:cubicBezTo>
                  <a:pt x="2607" y="715"/>
                  <a:pt x="2779" y="1467"/>
                  <a:pt x="2421" y="2037"/>
                </a:cubicBezTo>
                <a:cubicBezTo>
                  <a:pt x="2063" y="2606"/>
                  <a:pt x="1311" y="2778"/>
                  <a:pt x="742" y="2420"/>
                </a:cubicBezTo>
                <a:cubicBezTo>
                  <a:pt x="172" y="2062"/>
                  <a:pt x="0" y="1311"/>
                  <a:pt x="358" y="741"/>
                </a:cubicBezTo>
                <a:cubicBezTo>
                  <a:pt x="716" y="172"/>
                  <a:pt x="1468" y="0"/>
                  <a:pt x="2037" y="358"/>
                </a:cubicBezTo>
                <a:close/>
              </a:path>
            </a:pathLst>
          </a:custGeom>
          <a:solidFill>
            <a:srgbClr val="45D8FF">
              <a:alpha val="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75"/>
          <p:cNvSpPr/>
          <p:nvPr/>
        </p:nvSpPr>
        <p:spPr bwMode="auto">
          <a:xfrm rot="21368463">
            <a:off x="10720099" y="1821871"/>
            <a:ext cx="1606550" cy="1609725"/>
          </a:xfrm>
          <a:custGeom>
            <a:avLst/>
            <a:gdLst>
              <a:gd name="T0" fmla="*/ 1156 w 1576"/>
              <a:gd name="T1" fmla="*/ 203 h 1577"/>
              <a:gd name="T2" fmla="*/ 1373 w 1576"/>
              <a:gd name="T3" fmla="*/ 1156 h 1577"/>
              <a:gd name="T4" fmla="*/ 420 w 1576"/>
              <a:gd name="T5" fmla="*/ 1373 h 1577"/>
              <a:gd name="T6" fmla="*/ 203 w 1576"/>
              <a:gd name="T7" fmla="*/ 420 h 1577"/>
              <a:gd name="T8" fmla="*/ 1156 w 1576"/>
              <a:gd name="T9" fmla="*/ 203 h 1577"/>
            </a:gdLst>
            <a:ahLst/>
            <a:cxnLst>
              <a:cxn ang="0">
                <a:pos x="T0" y="T1"/>
              </a:cxn>
              <a:cxn ang="0">
                <a:pos x="T2" y="T3"/>
              </a:cxn>
              <a:cxn ang="0">
                <a:pos x="T4" y="T5"/>
              </a:cxn>
              <a:cxn ang="0">
                <a:pos x="T6" y="T7"/>
              </a:cxn>
              <a:cxn ang="0">
                <a:pos x="T8" y="T9"/>
              </a:cxn>
            </a:cxnLst>
            <a:rect l="0" t="0" r="r" b="b"/>
            <a:pathLst>
              <a:path w="1576" h="1577">
                <a:moveTo>
                  <a:pt x="1156" y="203"/>
                </a:moveTo>
                <a:cubicBezTo>
                  <a:pt x="1479" y="406"/>
                  <a:pt x="1576" y="833"/>
                  <a:pt x="1373" y="1156"/>
                </a:cubicBezTo>
                <a:cubicBezTo>
                  <a:pt x="1170" y="1479"/>
                  <a:pt x="744" y="1577"/>
                  <a:pt x="420" y="1373"/>
                </a:cubicBezTo>
                <a:cubicBezTo>
                  <a:pt x="97" y="1170"/>
                  <a:pt x="0" y="744"/>
                  <a:pt x="203" y="420"/>
                </a:cubicBezTo>
                <a:cubicBezTo>
                  <a:pt x="406" y="97"/>
                  <a:pt x="833" y="0"/>
                  <a:pt x="1156" y="203"/>
                </a:cubicBezTo>
                <a:close/>
              </a:path>
            </a:pathLst>
          </a:custGeom>
          <a:solidFill>
            <a:srgbClr val="45D8FF">
              <a:alpha val="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79"/>
          <p:cNvSpPr/>
          <p:nvPr/>
        </p:nvSpPr>
        <p:spPr bwMode="auto">
          <a:xfrm rot="21368463">
            <a:off x="11267733" y="2356861"/>
            <a:ext cx="511175" cy="512763"/>
          </a:xfrm>
          <a:custGeom>
            <a:avLst/>
            <a:gdLst>
              <a:gd name="T0" fmla="*/ 368 w 502"/>
              <a:gd name="T1" fmla="*/ 65 h 502"/>
              <a:gd name="T2" fmla="*/ 438 w 502"/>
              <a:gd name="T3" fmla="*/ 368 h 502"/>
              <a:gd name="T4" fmla="*/ 134 w 502"/>
              <a:gd name="T5" fmla="*/ 438 h 502"/>
              <a:gd name="T6" fmla="*/ 65 w 502"/>
              <a:gd name="T7" fmla="*/ 134 h 502"/>
              <a:gd name="T8" fmla="*/ 368 w 502"/>
              <a:gd name="T9" fmla="*/ 65 h 502"/>
            </a:gdLst>
            <a:ahLst/>
            <a:cxnLst>
              <a:cxn ang="0">
                <a:pos x="T0" y="T1"/>
              </a:cxn>
              <a:cxn ang="0">
                <a:pos x="T2" y="T3"/>
              </a:cxn>
              <a:cxn ang="0">
                <a:pos x="T4" y="T5"/>
              </a:cxn>
              <a:cxn ang="0">
                <a:pos x="T6" y="T7"/>
              </a:cxn>
              <a:cxn ang="0">
                <a:pos x="T8" y="T9"/>
              </a:cxn>
            </a:cxnLst>
            <a:rect l="0" t="0" r="r" b="b"/>
            <a:pathLst>
              <a:path w="502" h="502">
                <a:moveTo>
                  <a:pt x="368" y="65"/>
                </a:moveTo>
                <a:cubicBezTo>
                  <a:pt x="471" y="129"/>
                  <a:pt x="502" y="265"/>
                  <a:pt x="438" y="368"/>
                </a:cubicBezTo>
                <a:cubicBezTo>
                  <a:pt x="373" y="471"/>
                  <a:pt x="237" y="502"/>
                  <a:pt x="134" y="438"/>
                </a:cubicBezTo>
                <a:cubicBezTo>
                  <a:pt x="31" y="373"/>
                  <a:pt x="0" y="237"/>
                  <a:pt x="65" y="134"/>
                </a:cubicBezTo>
                <a:cubicBezTo>
                  <a:pt x="129" y="31"/>
                  <a:pt x="265" y="0"/>
                  <a:pt x="368" y="65"/>
                </a:cubicBezTo>
                <a:close/>
              </a:path>
            </a:pathLst>
          </a:custGeom>
          <a:solidFill>
            <a:srgbClr val="45D8FF">
              <a:alpha val="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59"/>
          <p:cNvSpPr/>
          <p:nvPr/>
        </p:nvSpPr>
        <p:spPr bwMode="auto">
          <a:xfrm rot="21368463">
            <a:off x="8876128" y="5697735"/>
            <a:ext cx="819150" cy="1431925"/>
          </a:xfrm>
          <a:custGeom>
            <a:avLst/>
            <a:gdLst>
              <a:gd name="T0" fmla="*/ 6 w 806"/>
              <a:gd name="T1" fmla="*/ 1409 h 1409"/>
              <a:gd name="T2" fmla="*/ 4 w 806"/>
              <a:gd name="T3" fmla="*/ 1408 h 1409"/>
              <a:gd name="T4" fmla="*/ 1 w 806"/>
              <a:gd name="T5" fmla="*/ 1400 h 1409"/>
              <a:gd name="T6" fmla="*/ 794 w 806"/>
              <a:gd name="T7" fmla="*/ 4 h 1409"/>
              <a:gd name="T8" fmla="*/ 802 w 806"/>
              <a:gd name="T9" fmla="*/ 1 h 1409"/>
              <a:gd name="T10" fmla="*/ 804 w 806"/>
              <a:gd name="T11" fmla="*/ 10 h 1409"/>
              <a:gd name="T12" fmla="*/ 12 w 806"/>
              <a:gd name="T13" fmla="*/ 1406 h 1409"/>
              <a:gd name="T14" fmla="*/ 6 w 806"/>
              <a:gd name="T15" fmla="*/ 1409 h 1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6" h="1409">
                <a:moveTo>
                  <a:pt x="6" y="1409"/>
                </a:moveTo>
                <a:cubicBezTo>
                  <a:pt x="5" y="1409"/>
                  <a:pt x="4" y="1409"/>
                  <a:pt x="4" y="1408"/>
                </a:cubicBezTo>
                <a:cubicBezTo>
                  <a:pt x="1" y="1406"/>
                  <a:pt x="0" y="1403"/>
                  <a:pt x="1" y="1400"/>
                </a:cubicBezTo>
                <a:cubicBezTo>
                  <a:pt x="794" y="4"/>
                  <a:pt x="794" y="4"/>
                  <a:pt x="794" y="4"/>
                </a:cubicBezTo>
                <a:cubicBezTo>
                  <a:pt x="795" y="1"/>
                  <a:pt x="799" y="0"/>
                  <a:pt x="802" y="1"/>
                </a:cubicBezTo>
                <a:cubicBezTo>
                  <a:pt x="805" y="3"/>
                  <a:pt x="806" y="7"/>
                  <a:pt x="804" y="10"/>
                </a:cubicBezTo>
                <a:cubicBezTo>
                  <a:pt x="12" y="1406"/>
                  <a:pt x="12" y="1406"/>
                  <a:pt x="12" y="1406"/>
                </a:cubicBezTo>
                <a:cubicBezTo>
                  <a:pt x="11" y="1408"/>
                  <a:pt x="9" y="1409"/>
                  <a:pt x="6" y="1409"/>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60"/>
          <p:cNvSpPr/>
          <p:nvPr/>
        </p:nvSpPr>
        <p:spPr bwMode="auto">
          <a:xfrm rot="21368463">
            <a:off x="9686161" y="5590867"/>
            <a:ext cx="2376488" cy="1692275"/>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63"/>
          <p:cNvSpPr/>
          <p:nvPr/>
        </p:nvSpPr>
        <p:spPr bwMode="auto">
          <a:xfrm rot="21368463">
            <a:off x="9604471" y="4845578"/>
            <a:ext cx="1962150" cy="774700"/>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64"/>
          <p:cNvSpPr/>
          <p:nvPr/>
        </p:nvSpPr>
        <p:spPr bwMode="auto">
          <a:xfrm rot="21368463">
            <a:off x="10997644" y="4598619"/>
            <a:ext cx="534988" cy="212725"/>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65"/>
          <p:cNvSpPr/>
          <p:nvPr/>
        </p:nvSpPr>
        <p:spPr bwMode="auto">
          <a:xfrm rot="21368463">
            <a:off x="11567702" y="4765695"/>
            <a:ext cx="420688" cy="126365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66"/>
          <p:cNvSpPr/>
          <p:nvPr/>
        </p:nvSpPr>
        <p:spPr bwMode="auto">
          <a:xfrm rot="21368463">
            <a:off x="9646103" y="5592431"/>
            <a:ext cx="2370138" cy="501650"/>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67"/>
          <p:cNvSpPr/>
          <p:nvPr/>
        </p:nvSpPr>
        <p:spPr bwMode="auto">
          <a:xfrm rot="21368463">
            <a:off x="9692278" y="5651789"/>
            <a:ext cx="561975" cy="1812925"/>
          </a:xfrm>
          <a:custGeom>
            <a:avLst/>
            <a:gdLst>
              <a:gd name="T0" fmla="*/ 546 w 553"/>
              <a:gd name="T1" fmla="*/ 1783 h 1783"/>
              <a:gd name="T2" fmla="*/ 541 w 553"/>
              <a:gd name="T3" fmla="*/ 1779 h 1783"/>
              <a:gd name="T4" fmla="*/ 1 w 553"/>
              <a:gd name="T5" fmla="*/ 8 h 1783"/>
              <a:gd name="T6" fmla="*/ 5 w 553"/>
              <a:gd name="T7" fmla="*/ 1 h 1783"/>
              <a:gd name="T8" fmla="*/ 13 w 553"/>
              <a:gd name="T9" fmla="*/ 5 h 1783"/>
              <a:gd name="T10" fmla="*/ 552 w 553"/>
              <a:gd name="T11" fmla="*/ 1775 h 1783"/>
              <a:gd name="T12" fmla="*/ 548 w 553"/>
              <a:gd name="T13" fmla="*/ 1783 h 1783"/>
              <a:gd name="T14" fmla="*/ 546 w 553"/>
              <a:gd name="T15" fmla="*/ 1783 h 17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3" h="1783">
                <a:moveTo>
                  <a:pt x="546" y="1783"/>
                </a:moveTo>
                <a:cubicBezTo>
                  <a:pt x="544" y="1783"/>
                  <a:pt x="541" y="1782"/>
                  <a:pt x="541" y="1779"/>
                </a:cubicBezTo>
                <a:cubicBezTo>
                  <a:pt x="1" y="8"/>
                  <a:pt x="1" y="8"/>
                  <a:pt x="1" y="8"/>
                </a:cubicBezTo>
                <a:cubicBezTo>
                  <a:pt x="0" y="5"/>
                  <a:pt x="2" y="2"/>
                  <a:pt x="5" y="1"/>
                </a:cubicBezTo>
                <a:cubicBezTo>
                  <a:pt x="8" y="0"/>
                  <a:pt x="12" y="2"/>
                  <a:pt x="13" y="5"/>
                </a:cubicBezTo>
                <a:cubicBezTo>
                  <a:pt x="552" y="1775"/>
                  <a:pt x="552" y="1775"/>
                  <a:pt x="552" y="1775"/>
                </a:cubicBezTo>
                <a:cubicBezTo>
                  <a:pt x="553" y="1779"/>
                  <a:pt x="551" y="1782"/>
                  <a:pt x="548" y="1783"/>
                </a:cubicBezTo>
                <a:cubicBezTo>
                  <a:pt x="547" y="1783"/>
                  <a:pt x="547" y="1783"/>
                  <a:pt x="546" y="1783"/>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68"/>
          <p:cNvSpPr/>
          <p:nvPr/>
        </p:nvSpPr>
        <p:spPr bwMode="auto">
          <a:xfrm rot="21368463">
            <a:off x="9598332" y="4663354"/>
            <a:ext cx="1439863" cy="974725"/>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69"/>
          <p:cNvSpPr/>
          <p:nvPr/>
        </p:nvSpPr>
        <p:spPr bwMode="auto">
          <a:xfrm rot="21368463">
            <a:off x="10924284" y="2621052"/>
            <a:ext cx="688975" cy="1987550"/>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6" name="Freeform 70"/>
          <p:cNvSpPr/>
          <p:nvPr/>
        </p:nvSpPr>
        <p:spPr bwMode="auto">
          <a:xfrm rot="21368463">
            <a:off x="11595933" y="2564198"/>
            <a:ext cx="1030288" cy="1954213"/>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7" name="Freeform 79"/>
          <p:cNvSpPr/>
          <p:nvPr/>
        </p:nvSpPr>
        <p:spPr bwMode="auto">
          <a:xfrm rot="21368463">
            <a:off x="11558069" y="2562639"/>
            <a:ext cx="1114425" cy="83185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81"/>
          <p:cNvSpPr/>
          <p:nvPr/>
        </p:nvSpPr>
        <p:spPr bwMode="auto">
          <a:xfrm rot="21368463">
            <a:off x="8089479" y="5254336"/>
            <a:ext cx="1543050" cy="482600"/>
          </a:xfrm>
          <a:custGeom>
            <a:avLst/>
            <a:gdLst>
              <a:gd name="T0" fmla="*/ 1512 w 1519"/>
              <a:gd name="T1" fmla="*/ 476 h 476"/>
              <a:gd name="T2" fmla="*/ 1510 w 1519"/>
              <a:gd name="T3" fmla="*/ 475 h 476"/>
              <a:gd name="T4" fmla="*/ 5 w 1519"/>
              <a:gd name="T5" fmla="*/ 12 h 476"/>
              <a:gd name="T6" fmla="*/ 1 w 1519"/>
              <a:gd name="T7" fmla="*/ 5 h 476"/>
              <a:gd name="T8" fmla="*/ 9 w 1519"/>
              <a:gd name="T9" fmla="*/ 1 h 476"/>
              <a:gd name="T10" fmla="*/ 1514 w 1519"/>
              <a:gd name="T11" fmla="*/ 464 h 476"/>
              <a:gd name="T12" fmla="*/ 1518 w 1519"/>
              <a:gd name="T13" fmla="*/ 471 h 476"/>
              <a:gd name="T14" fmla="*/ 1512 w 1519"/>
              <a:gd name="T15" fmla="*/ 476 h 4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9" h="476">
                <a:moveTo>
                  <a:pt x="1512" y="476"/>
                </a:moveTo>
                <a:cubicBezTo>
                  <a:pt x="1511" y="476"/>
                  <a:pt x="1511" y="476"/>
                  <a:pt x="1510" y="475"/>
                </a:cubicBezTo>
                <a:cubicBezTo>
                  <a:pt x="5" y="12"/>
                  <a:pt x="5" y="12"/>
                  <a:pt x="5" y="12"/>
                </a:cubicBezTo>
                <a:cubicBezTo>
                  <a:pt x="2" y="11"/>
                  <a:pt x="0" y="8"/>
                  <a:pt x="1" y="5"/>
                </a:cubicBezTo>
                <a:cubicBezTo>
                  <a:pt x="2" y="2"/>
                  <a:pt x="5" y="0"/>
                  <a:pt x="9" y="1"/>
                </a:cubicBezTo>
                <a:cubicBezTo>
                  <a:pt x="1514" y="464"/>
                  <a:pt x="1514" y="464"/>
                  <a:pt x="1514" y="464"/>
                </a:cubicBezTo>
                <a:cubicBezTo>
                  <a:pt x="1517" y="465"/>
                  <a:pt x="1519" y="468"/>
                  <a:pt x="1518" y="471"/>
                </a:cubicBezTo>
                <a:cubicBezTo>
                  <a:pt x="1517" y="474"/>
                  <a:pt x="1514" y="476"/>
                  <a:pt x="1512" y="476"/>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82"/>
          <p:cNvSpPr/>
          <p:nvPr/>
        </p:nvSpPr>
        <p:spPr bwMode="auto">
          <a:xfrm rot="21368463">
            <a:off x="5523190" y="5392345"/>
            <a:ext cx="2660650" cy="2768600"/>
          </a:xfrm>
          <a:custGeom>
            <a:avLst/>
            <a:gdLst>
              <a:gd name="T0" fmla="*/ 6 w 2619"/>
              <a:gd name="T1" fmla="*/ 2724 h 2724"/>
              <a:gd name="T2" fmla="*/ 2 w 2619"/>
              <a:gd name="T3" fmla="*/ 2722 h 2724"/>
              <a:gd name="T4" fmla="*/ 2 w 2619"/>
              <a:gd name="T5" fmla="*/ 2714 h 2724"/>
              <a:gd name="T6" fmla="*/ 2609 w 2619"/>
              <a:gd name="T7" fmla="*/ 3 h 2724"/>
              <a:gd name="T8" fmla="*/ 2617 w 2619"/>
              <a:gd name="T9" fmla="*/ 2 h 2724"/>
              <a:gd name="T10" fmla="*/ 2617 w 2619"/>
              <a:gd name="T11" fmla="*/ 11 h 2724"/>
              <a:gd name="T12" fmla="*/ 10 w 2619"/>
              <a:gd name="T13" fmla="*/ 2722 h 2724"/>
              <a:gd name="T14" fmla="*/ 6 w 2619"/>
              <a:gd name="T15" fmla="*/ 2724 h 2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9" h="2724">
                <a:moveTo>
                  <a:pt x="6" y="2724"/>
                </a:moveTo>
                <a:cubicBezTo>
                  <a:pt x="5" y="2724"/>
                  <a:pt x="3" y="2723"/>
                  <a:pt x="2" y="2722"/>
                </a:cubicBezTo>
                <a:cubicBezTo>
                  <a:pt x="0" y="2720"/>
                  <a:pt x="0" y="2716"/>
                  <a:pt x="2" y="2714"/>
                </a:cubicBezTo>
                <a:cubicBezTo>
                  <a:pt x="2609" y="3"/>
                  <a:pt x="2609" y="3"/>
                  <a:pt x="2609" y="3"/>
                </a:cubicBezTo>
                <a:cubicBezTo>
                  <a:pt x="2611" y="0"/>
                  <a:pt x="2615" y="0"/>
                  <a:pt x="2617" y="2"/>
                </a:cubicBezTo>
                <a:cubicBezTo>
                  <a:pt x="2619" y="5"/>
                  <a:pt x="2619" y="8"/>
                  <a:pt x="2617" y="11"/>
                </a:cubicBezTo>
                <a:cubicBezTo>
                  <a:pt x="10" y="2722"/>
                  <a:pt x="10" y="2722"/>
                  <a:pt x="10" y="2722"/>
                </a:cubicBezTo>
                <a:cubicBezTo>
                  <a:pt x="9" y="2723"/>
                  <a:pt x="8" y="2724"/>
                  <a:pt x="6" y="2724"/>
                </a:cubicBezTo>
                <a:close/>
              </a:path>
            </a:pathLst>
          </a:custGeom>
          <a:solidFill>
            <a:srgbClr val="45D8FF">
              <a:alpha val="1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84"/>
          <p:cNvSpPr/>
          <p:nvPr/>
        </p:nvSpPr>
        <p:spPr bwMode="auto">
          <a:xfrm rot="21368463">
            <a:off x="6956787" y="5344049"/>
            <a:ext cx="1227138" cy="2819400"/>
          </a:xfrm>
          <a:custGeom>
            <a:avLst/>
            <a:gdLst>
              <a:gd name="T0" fmla="*/ 7 w 1208"/>
              <a:gd name="T1" fmla="*/ 2774 h 2774"/>
              <a:gd name="T2" fmla="*/ 5 w 1208"/>
              <a:gd name="T3" fmla="*/ 2773 h 2774"/>
              <a:gd name="T4" fmla="*/ 2 w 1208"/>
              <a:gd name="T5" fmla="*/ 2765 h 2774"/>
              <a:gd name="T6" fmla="*/ 1195 w 1208"/>
              <a:gd name="T7" fmla="*/ 4 h 2774"/>
              <a:gd name="T8" fmla="*/ 1203 w 1208"/>
              <a:gd name="T9" fmla="*/ 1 h 2774"/>
              <a:gd name="T10" fmla="*/ 1206 w 1208"/>
              <a:gd name="T11" fmla="*/ 9 h 2774"/>
              <a:gd name="T12" fmla="*/ 13 w 1208"/>
              <a:gd name="T13" fmla="*/ 2770 h 2774"/>
              <a:gd name="T14" fmla="*/ 7 w 1208"/>
              <a:gd name="T15" fmla="*/ 2774 h 2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8" h="2774">
                <a:moveTo>
                  <a:pt x="7" y="2774"/>
                </a:moveTo>
                <a:cubicBezTo>
                  <a:pt x="6" y="2774"/>
                  <a:pt x="5" y="2774"/>
                  <a:pt x="5" y="2773"/>
                </a:cubicBezTo>
                <a:cubicBezTo>
                  <a:pt x="2" y="2772"/>
                  <a:pt x="0" y="2769"/>
                  <a:pt x="2" y="2765"/>
                </a:cubicBezTo>
                <a:cubicBezTo>
                  <a:pt x="1195" y="4"/>
                  <a:pt x="1195" y="4"/>
                  <a:pt x="1195" y="4"/>
                </a:cubicBezTo>
                <a:cubicBezTo>
                  <a:pt x="1197" y="1"/>
                  <a:pt x="1200" y="0"/>
                  <a:pt x="1203" y="1"/>
                </a:cubicBezTo>
                <a:cubicBezTo>
                  <a:pt x="1206" y="2"/>
                  <a:pt x="1208" y="6"/>
                  <a:pt x="1206" y="9"/>
                </a:cubicBezTo>
                <a:cubicBezTo>
                  <a:pt x="13" y="2770"/>
                  <a:pt x="13" y="2770"/>
                  <a:pt x="13" y="2770"/>
                </a:cubicBezTo>
                <a:cubicBezTo>
                  <a:pt x="12" y="2773"/>
                  <a:pt x="9" y="2774"/>
                  <a:pt x="7" y="2774"/>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95"/>
          <p:cNvSpPr/>
          <p:nvPr/>
        </p:nvSpPr>
        <p:spPr bwMode="auto">
          <a:xfrm rot="21368463">
            <a:off x="9513162" y="5571037"/>
            <a:ext cx="241300" cy="212725"/>
          </a:xfrm>
          <a:custGeom>
            <a:avLst/>
            <a:gdLst>
              <a:gd name="T0" fmla="*/ 119 w 238"/>
              <a:gd name="T1" fmla="*/ 0 h 210"/>
              <a:gd name="T2" fmla="*/ 30 w 238"/>
              <a:gd name="T3" fmla="*/ 49 h 210"/>
              <a:gd name="T4" fmla="*/ 63 w 238"/>
              <a:gd name="T5" fmla="*/ 194 h 210"/>
              <a:gd name="T6" fmla="*/ 119 w 238"/>
              <a:gd name="T7" fmla="*/ 210 h 210"/>
              <a:gd name="T8" fmla="*/ 208 w 238"/>
              <a:gd name="T9" fmla="*/ 161 h 210"/>
              <a:gd name="T10" fmla="*/ 175 w 238"/>
              <a:gd name="T11" fmla="*/ 16 h 210"/>
              <a:gd name="T12" fmla="*/ 119 w 238"/>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238" h="210">
                <a:moveTo>
                  <a:pt x="119" y="0"/>
                </a:moveTo>
                <a:cubicBezTo>
                  <a:pt x="84" y="0"/>
                  <a:pt x="50" y="17"/>
                  <a:pt x="30" y="49"/>
                </a:cubicBezTo>
                <a:cubicBezTo>
                  <a:pt x="0" y="98"/>
                  <a:pt x="14" y="163"/>
                  <a:pt x="63" y="194"/>
                </a:cubicBezTo>
                <a:cubicBezTo>
                  <a:pt x="81" y="204"/>
                  <a:pt x="100" y="210"/>
                  <a:pt x="119" y="210"/>
                </a:cubicBezTo>
                <a:cubicBezTo>
                  <a:pt x="154" y="210"/>
                  <a:pt x="188" y="192"/>
                  <a:pt x="208" y="161"/>
                </a:cubicBezTo>
                <a:cubicBezTo>
                  <a:pt x="238" y="112"/>
                  <a:pt x="224" y="47"/>
                  <a:pt x="175" y="16"/>
                </a:cubicBezTo>
                <a:cubicBezTo>
                  <a:pt x="157" y="5"/>
                  <a:pt x="138" y="0"/>
                  <a:pt x="119" y="0"/>
                </a:cubicBezTo>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00"/>
          <p:cNvSpPr/>
          <p:nvPr/>
        </p:nvSpPr>
        <p:spPr bwMode="auto">
          <a:xfrm rot="21368463">
            <a:off x="11409490" y="4709016"/>
            <a:ext cx="211138" cy="184150"/>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01"/>
          <p:cNvSpPr/>
          <p:nvPr/>
        </p:nvSpPr>
        <p:spPr bwMode="auto">
          <a:xfrm rot="21368463">
            <a:off x="10935848" y="4572401"/>
            <a:ext cx="111125" cy="9842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02"/>
          <p:cNvSpPr/>
          <p:nvPr/>
        </p:nvSpPr>
        <p:spPr bwMode="auto">
          <a:xfrm rot="21368463">
            <a:off x="11478376" y="2567605"/>
            <a:ext cx="111125" cy="96838"/>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5" name="Freeform 144"/>
          <p:cNvSpPr/>
          <p:nvPr/>
        </p:nvSpPr>
        <p:spPr bwMode="auto">
          <a:xfrm rot="21368463">
            <a:off x="10773532" y="3377270"/>
            <a:ext cx="1039813" cy="1041400"/>
          </a:xfrm>
          <a:custGeom>
            <a:avLst/>
            <a:gdLst>
              <a:gd name="T0" fmla="*/ 750 w 1024"/>
              <a:gd name="T1" fmla="*/ 132 h 1024"/>
              <a:gd name="T2" fmla="*/ 892 w 1024"/>
              <a:gd name="T3" fmla="*/ 751 h 1024"/>
              <a:gd name="T4" fmla="*/ 273 w 1024"/>
              <a:gd name="T5" fmla="*/ 892 h 1024"/>
              <a:gd name="T6" fmla="*/ 131 w 1024"/>
              <a:gd name="T7" fmla="*/ 273 h 1024"/>
              <a:gd name="T8" fmla="*/ 750 w 1024"/>
              <a:gd name="T9" fmla="*/ 132 h 1024"/>
            </a:gdLst>
            <a:ahLst/>
            <a:cxnLst>
              <a:cxn ang="0">
                <a:pos x="T0" y="T1"/>
              </a:cxn>
              <a:cxn ang="0">
                <a:pos x="T2" y="T3"/>
              </a:cxn>
              <a:cxn ang="0">
                <a:pos x="T4" y="T5"/>
              </a:cxn>
              <a:cxn ang="0">
                <a:pos x="T6" y="T7"/>
              </a:cxn>
              <a:cxn ang="0">
                <a:pos x="T8" y="T9"/>
              </a:cxn>
            </a:cxnLst>
            <a:rect l="0" t="0" r="r" b="b"/>
            <a:pathLst>
              <a:path w="1024" h="1024">
                <a:moveTo>
                  <a:pt x="750" y="132"/>
                </a:moveTo>
                <a:cubicBezTo>
                  <a:pt x="960" y="264"/>
                  <a:pt x="1024" y="541"/>
                  <a:pt x="892" y="751"/>
                </a:cubicBezTo>
                <a:cubicBezTo>
                  <a:pt x="760" y="961"/>
                  <a:pt x="483" y="1024"/>
                  <a:pt x="273" y="892"/>
                </a:cubicBezTo>
                <a:cubicBezTo>
                  <a:pt x="63" y="760"/>
                  <a:pt x="0" y="483"/>
                  <a:pt x="131" y="273"/>
                </a:cubicBezTo>
                <a:cubicBezTo>
                  <a:pt x="263" y="63"/>
                  <a:pt x="540" y="0"/>
                  <a:pt x="750" y="132"/>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6" name="Freeform 145"/>
          <p:cNvSpPr/>
          <p:nvPr/>
        </p:nvSpPr>
        <p:spPr bwMode="auto">
          <a:xfrm rot="21368463">
            <a:off x="11017953" y="3621748"/>
            <a:ext cx="550863" cy="550863"/>
          </a:xfrm>
          <a:custGeom>
            <a:avLst/>
            <a:gdLst>
              <a:gd name="T0" fmla="*/ 397 w 541"/>
              <a:gd name="T1" fmla="*/ 70 h 542"/>
              <a:gd name="T2" fmla="*/ 472 w 541"/>
              <a:gd name="T3" fmla="*/ 397 h 542"/>
              <a:gd name="T4" fmla="*/ 144 w 541"/>
              <a:gd name="T5" fmla="*/ 472 h 542"/>
              <a:gd name="T6" fmla="*/ 70 w 541"/>
              <a:gd name="T7" fmla="*/ 145 h 542"/>
              <a:gd name="T8" fmla="*/ 397 w 541"/>
              <a:gd name="T9" fmla="*/ 70 h 542"/>
            </a:gdLst>
            <a:ahLst/>
            <a:cxnLst>
              <a:cxn ang="0">
                <a:pos x="T0" y="T1"/>
              </a:cxn>
              <a:cxn ang="0">
                <a:pos x="T2" y="T3"/>
              </a:cxn>
              <a:cxn ang="0">
                <a:pos x="T4" y="T5"/>
              </a:cxn>
              <a:cxn ang="0">
                <a:pos x="T6" y="T7"/>
              </a:cxn>
              <a:cxn ang="0">
                <a:pos x="T8" y="T9"/>
              </a:cxn>
            </a:cxnLst>
            <a:rect l="0" t="0" r="r" b="b"/>
            <a:pathLst>
              <a:path w="541" h="542">
                <a:moveTo>
                  <a:pt x="397" y="70"/>
                </a:moveTo>
                <a:cubicBezTo>
                  <a:pt x="508" y="140"/>
                  <a:pt x="541" y="286"/>
                  <a:pt x="472" y="397"/>
                </a:cubicBezTo>
                <a:cubicBezTo>
                  <a:pt x="402" y="508"/>
                  <a:pt x="255" y="542"/>
                  <a:pt x="144" y="472"/>
                </a:cubicBezTo>
                <a:cubicBezTo>
                  <a:pt x="33" y="402"/>
                  <a:pt x="0" y="256"/>
                  <a:pt x="70" y="145"/>
                </a:cubicBezTo>
                <a:cubicBezTo>
                  <a:pt x="139" y="34"/>
                  <a:pt x="286" y="0"/>
                  <a:pt x="397" y="70"/>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7" name="Freeform 167"/>
          <p:cNvSpPr/>
          <p:nvPr/>
        </p:nvSpPr>
        <p:spPr bwMode="auto">
          <a:xfrm rot="21368463">
            <a:off x="11148182" y="3753508"/>
            <a:ext cx="290513" cy="288925"/>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8" name="Freeform 164"/>
          <p:cNvSpPr/>
          <p:nvPr/>
        </p:nvSpPr>
        <p:spPr bwMode="auto">
          <a:xfrm rot="21368463">
            <a:off x="10227753" y="4714986"/>
            <a:ext cx="277813" cy="277813"/>
          </a:xfrm>
          <a:custGeom>
            <a:avLst/>
            <a:gdLst>
              <a:gd name="T0" fmla="*/ 201 w 274"/>
              <a:gd name="T1" fmla="*/ 35 h 274"/>
              <a:gd name="T2" fmla="*/ 239 w 274"/>
              <a:gd name="T3" fmla="*/ 201 h 274"/>
              <a:gd name="T4" fmla="*/ 73 w 274"/>
              <a:gd name="T5" fmla="*/ 239 h 274"/>
              <a:gd name="T6" fmla="*/ 35 w 274"/>
              <a:gd name="T7" fmla="*/ 73 h 274"/>
              <a:gd name="T8" fmla="*/ 201 w 274"/>
              <a:gd name="T9" fmla="*/ 35 h 274"/>
            </a:gdLst>
            <a:ahLst/>
            <a:cxnLst>
              <a:cxn ang="0">
                <a:pos x="T0" y="T1"/>
              </a:cxn>
              <a:cxn ang="0">
                <a:pos x="T2" y="T3"/>
              </a:cxn>
              <a:cxn ang="0">
                <a:pos x="T4" y="T5"/>
              </a:cxn>
              <a:cxn ang="0">
                <a:pos x="T6" y="T7"/>
              </a:cxn>
              <a:cxn ang="0">
                <a:pos x="T8" y="T9"/>
              </a:cxn>
            </a:cxnLst>
            <a:rect l="0" t="0" r="r" b="b"/>
            <a:pathLst>
              <a:path w="274" h="274">
                <a:moveTo>
                  <a:pt x="201" y="35"/>
                </a:moveTo>
                <a:cubicBezTo>
                  <a:pt x="257" y="71"/>
                  <a:pt x="274" y="145"/>
                  <a:pt x="239" y="201"/>
                </a:cubicBezTo>
                <a:cubicBezTo>
                  <a:pt x="203" y="257"/>
                  <a:pt x="129" y="274"/>
                  <a:pt x="73" y="239"/>
                </a:cubicBezTo>
                <a:cubicBezTo>
                  <a:pt x="17" y="204"/>
                  <a:pt x="0" y="129"/>
                  <a:pt x="35" y="73"/>
                </a:cubicBezTo>
                <a:cubicBezTo>
                  <a:pt x="70" y="17"/>
                  <a:pt x="145" y="0"/>
                  <a:pt x="201" y="35"/>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9" name="Freeform 146"/>
          <p:cNvSpPr/>
          <p:nvPr/>
        </p:nvSpPr>
        <p:spPr bwMode="auto">
          <a:xfrm rot="21368463">
            <a:off x="10531451" y="4441806"/>
            <a:ext cx="2124075" cy="2124075"/>
          </a:xfrm>
          <a:custGeom>
            <a:avLst/>
            <a:gdLst>
              <a:gd name="T0" fmla="*/ 1533 w 2091"/>
              <a:gd name="T1" fmla="*/ 269 h 2091"/>
              <a:gd name="T2" fmla="*/ 1822 w 2091"/>
              <a:gd name="T3" fmla="*/ 1533 h 2091"/>
              <a:gd name="T4" fmla="*/ 558 w 2091"/>
              <a:gd name="T5" fmla="*/ 1821 h 2091"/>
              <a:gd name="T6" fmla="*/ 270 w 2091"/>
              <a:gd name="T7" fmla="*/ 558 h 2091"/>
              <a:gd name="T8" fmla="*/ 1533 w 2091"/>
              <a:gd name="T9" fmla="*/ 269 h 2091"/>
            </a:gdLst>
            <a:ahLst/>
            <a:cxnLst>
              <a:cxn ang="0">
                <a:pos x="T0" y="T1"/>
              </a:cxn>
              <a:cxn ang="0">
                <a:pos x="T2" y="T3"/>
              </a:cxn>
              <a:cxn ang="0">
                <a:pos x="T4" y="T5"/>
              </a:cxn>
              <a:cxn ang="0">
                <a:pos x="T6" y="T7"/>
              </a:cxn>
              <a:cxn ang="0">
                <a:pos x="T8" y="T9"/>
              </a:cxn>
            </a:cxnLst>
            <a:rect l="0" t="0" r="r" b="b"/>
            <a:pathLst>
              <a:path w="2091" h="2091">
                <a:moveTo>
                  <a:pt x="1533" y="269"/>
                </a:moveTo>
                <a:cubicBezTo>
                  <a:pt x="1962" y="538"/>
                  <a:pt x="2091" y="1104"/>
                  <a:pt x="1822" y="1533"/>
                </a:cubicBezTo>
                <a:cubicBezTo>
                  <a:pt x="1553" y="1961"/>
                  <a:pt x="987" y="2091"/>
                  <a:pt x="558" y="1821"/>
                </a:cubicBezTo>
                <a:cubicBezTo>
                  <a:pt x="130" y="1552"/>
                  <a:pt x="0" y="986"/>
                  <a:pt x="270" y="558"/>
                </a:cubicBezTo>
                <a:cubicBezTo>
                  <a:pt x="539" y="129"/>
                  <a:pt x="1105" y="0"/>
                  <a:pt x="1533" y="269"/>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0" name="Freeform 147"/>
          <p:cNvSpPr/>
          <p:nvPr/>
        </p:nvSpPr>
        <p:spPr bwMode="auto">
          <a:xfrm rot="21368463">
            <a:off x="10855246" y="4764017"/>
            <a:ext cx="1477963" cy="1477963"/>
          </a:xfrm>
          <a:custGeom>
            <a:avLst/>
            <a:gdLst>
              <a:gd name="T0" fmla="*/ 1066 w 1454"/>
              <a:gd name="T1" fmla="*/ 187 h 1454"/>
              <a:gd name="T2" fmla="*/ 1267 w 1454"/>
              <a:gd name="T3" fmla="*/ 1066 h 1454"/>
              <a:gd name="T4" fmla="*/ 388 w 1454"/>
              <a:gd name="T5" fmla="*/ 1267 h 1454"/>
              <a:gd name="T6" fmla="*/ 187 w 1454"/>
              <a:gd name="T7" fmla="*/ 388 h 1454"/>
              <a:gd name="T8" fmla="*/ 1066 w 1454"/>
              <a:gd name="T9" fmla="*/ 187 h 1454"/>
            </a:gdLst>
            <a:ahLst/>
            <a:cxnLst>
              <a:cxn ang="0">
                <a:pos x="T0" y="T1"/>
              </a:cxn>
              <a:cxn ang="0">
                <a:pos x="T2" y="T3"/>
              </a:cxn>
              <a:cxn ang="0">
                <a:pos x="T4" y="T5"/>
              </a:cxn>
              <a:cxn ang="0">
                <a:pos x="T6" y="T7"/>
              </a:cxn>
              <a:cxn ang="0">
                <a:pos x="T8" y="T9"/>
              </a:cxn>
            </a:cxnLst>
            <a:rect l="0" t="0" r="r" b="b"/>
            <a:pathLst>
              <a:path w="1454" h="1454">
                <a:moveTo>
                  <a:pt x="1066" y="187"/>
                </a:moveTo>
                <a:cubicBezTo>
                  <a:pt x="1364" y="374"/>
                  <a:pt x="1454" y="768"/>
                  <a:pt x="1267" y="1066"/>
                </a:cubicBezTo>
                <a:cubicBezTo>
                  <a:pt x="1079" y="1364"/>
                  <a:pt x="686" y="1454"/>
                  <a:pt x="388" y="1267"/>
                </a:cubicBezTo>
                <a:cubicBezTo>
                  <a:pt x="90" y="1080"/>
                  <a:pt x="0" y="686"/>
                  <a:pt x="187" y="388"/>
                </a:cubicBezTo>
                <a:cubicBezTo>
                  <a:pt x="374" y="90"/>
                  <a:pt x="768" y="0"/>
                  <a:pt x="1066" y="187"/>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1" name="Freeform 161"/>
          <p:cNvSpPr/>
          <p:nvPr/>
        </p:nvSpPr>
        <p:spPr bwMode="auto">
          <a:xfrm rot="21368463">
            <a:off x="11439498" y="5348162"/>
            <a:ext cx="311150" cy="311150"/>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2" name="Freeform 149"/>
          <p:cNvSpPr/>
          <p:nvPr/>
        </p:nvSpPr>
        <p:spPr bwMode="auto">
          <a:xfrm rot="21368463">
            <a:off x="9904851" y="5924692"/>
            <a:ext cx="541338" cy="541338"/>
          </a:xfrm>
          <a:custGeom>
            <a:avLst/>
            <a:gdLst>
              <a:gd name="T0" fmla="*/ 390 w 533"/>
              <a:gd name="T1" fmla="*/ 69 h 533"/>
              <a:gd name="T2" fmla="*/ 464 w 533"/>
              <a:gd name="T3" fmla="*/ 391 h 533"/>
              <a:gd name="T4" fmla="*/ 142 w 533"/>
              <a:gd name="T5" fmla="*/ 464 h 533"/>
              <a:gd name="T6" fmla="*/ 69 w 533"/>
              <a:gd name="T7" fmla="*/ 142 h 533"/>
              <a:gd name="T8" fmla="*/ 390 w 533"/>
              <a:gd name="T9" fmla="*/ 69 h 533"/>
            </a:gdLst>
            <a:ahLst/>
            <a:cxnLst>
              <a:cxn ang="0">
                <a:pos x="T0" y="T1"/>
              </a:cxn>
              <a:cxn ang="0">
                <a:pos x="T2" y="T3"/>
              </a:cxn>
              <a:cxn ang="0">
                <a:pos x="T4" y="T5"/>
              </a:cxn>
              <a:cxn ang="0">
                <a:pos x="T6" y="T7"/>
              </a:cxn>
              <a:cxn ang="0">
                <a:pos x="T8" y="T9"/>
              </a:cxn>
            </a:cxnLst>
            <a:rect l="0" t="0" r="r" b="b"/>
            <a:pathLst>
              <a:path w="533" h="533">
                <a:moveTo>
                  <a:pt x="390" y="69"/>
                </a:moveTo>
                <a:cubicBezTo>
                  <a:pt x="500" y="137"/>
                  <a:pt x="533" y="281"/>
                  <a:pt x="464" y="391"/>
                </a:cubicBezTo>
                <a:cubicBezTo>
                  <a:pt x="395" y="500"/>
                  <a:pt x="251" y="533"/>
                  <a:pt x="142" y="464"/>
                </a:cubicBezTo>
                <a:cubicBezTo>
                  <a:pt x="33" y="395"/>
                  <a:pt x="0" y="251"/>
                  <a:pt x="69" y="142"/>
                </a:cubicBezTo>
                <a:cubicBezTo>
                  <a:pt x="137" y="33"/>
                  <a:pt x="281" y="0"/>
                  <a:pt x="390" y="69"/>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3" name="Freeform 160"/>
          <p:cNvSpPr/>
          <p:nvPr/>
        </p:nvSpPr>
        <p:spPr bwMode="auto">
          <a:xfrm rot="21368463">
            <a:off x="10035027" y="6054920"/>
            <a:ext cx="279400" cy="280988"/>
          </a:xfrm>
          <a:custGeom>
            <a:avLst/>
            <a:gdLst>
              <a:gd name="T0" fmla="*/ 203 w 276"/>
              <a:gd name="T1" fmla="*/ 36 h 276"/>
              <a:gd name="T2" fmla="*/ 241 w 276"/>
              <a:gd name="T3" fmla="*/ 203 h 276"/>
              <a:gd name="T4" fmla="*/ 74 w 276"/>
              <a:gd name="T5" fmla="*/ 241 h 276"/>
              <a:gd name="T6" fmla="*/ 36 w 276"/>
              <a:gd name="T7" fmla="*/ 74 h 276"/>
              <a:gd name="T8" fmla="*/ 203 w 276"/>
              <a:gd name="T9" fmla="*/ 36 h 276"/>
            </a:gdLst>
            <a:ahLst/>
            <a:cxnLst>
              <a:cxn ang="0">
                <a:pos x="T0" y="T1"/>
              </a:cxn>
              <a:cxn ang="0">
                <a:pos x="T2" y="T3"/>
              </a:cxn>
              <a:cxn ang="0">
                <a:pos x="T4" y="T5"/>
              </a:cxn>
              <a:cxn ang="0">
                <a:pos x="T6" y="T7"/>
              </a:cxn>
              <a:cxn ang="0">
                <a:pos x="T8" y="T9"/>
              </a:cxn>
            </a:cxnLst>
            <a:rect l="0" t="0" r="r" b="b"/>
            <a:pathLst>
              <a:path w="276" h="276">
                <a:moveTo>
                  <a:pt x="203" y="36"/>
                </a:moveTo>
                <a:cubicBezTo>
                  <a:pt x="259" y="72"/>
                  <a:pt x="276" y="146"/>
                  <a:pt x="241" y="203"/>
                </a:cubicBezTo>
                <a:cubicBezTo>
                  <a:pt x="205" y="259"/>
                  <a:pt x="131" y="276"/>
                  <a:pt x="74" y="241"/>
                </a:cubicBezTo>
                <a:cubicBezTo>
                  <a:pt x="17" y="205"/>
                  <a:pt x="0" y="131"/>
                  <a:pt x="36" y="74"/>
                </a:cubicBezTo>
                <a:cubicBezTo>
                  <a:pt x="71" y="17"/>
                  <a:pt x="146" y="0"/>
                  <a:pt x="203" y="36"/>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4" name="Freeform 150"/>
          <p:cNvSpPr/>
          <p:nvPr/>
        </p:nvSpPr>
        <p:spPr bwMode="auto">
          <a:xfrm rot="21368463">
            <a:off x="8310180" y="5061646"/>
            <a:ext cx="1470025" cy="1470025"/>
          </a:xfrm>
          <a:custGeom>
            <a:avLst/>
            <a:gdLst>
              <a:gd name="T0" fmla="*/ 1061 w 1447"/>
              <a:gd name="T1" fmla="*/ 186 h 1447"/>
              <a:gd name="T2" fmla="*/ 1260 w 1447"/>
              <a:gd name="T3" fmla="*/ 1061 h 1447"/>
              <a:gd name="T4" fmla="*/ 386 w 1447"/>
              <a:gd name="T5" fmla="*/ 1260 h 1447"/>
              <a:gd name="T6" fmla="*/ 186 w 1447"/>
              <a:gd name="T7" fmla="*/ 386 h 1447"/>
              <a:gd name="T8" fmla="*/ 1061 w 1447"/>
              <a:gd name="T9" fmla="*/ 186 h 1447"/>
            </a:gdLst>
            <a:ahLst/>
            <a:cxnLst>
              <a:cxn ang="0">
                <a:pos x="T0" y="T1"/>
              </a:cxn>
              <a:cxn ang="0">
                <a:pos x="T2" y="T3"/>
              </a:cxn>
              <a:cxn ang="0">
                <a:pos x="T4" y="T5"/>
              </a:cxn>
              <a:cxn ang="0">
                <a:pos x="T6" y="T7"/>
              </a:cxn>
              <a:cxn ang="0">
                <a:pos x="T8" y="T9"/>
              </a:cxn>
            </a:cxnLst>
            <a:rect l="0" t="0" r="r" b="b"/>
            <a:pathLst>
              <a:path w="1447" h="1447">
                <a:moveTo>
                  <a:pt x="1061" y="186"/>
                </a:moveTo>
                <a:cubicBezTo>
                  <a:pt x="1357" y="373"/>
                  <a:pt x="1447" y="764"/>
                  <a:pt x="1260" y="1061"/>
                </a:cubicBezTo>
                <a:cubicBezTo>
                  <a:pt x="1074" y="1357"/>
                  <a:pt x="683" y="1447"/>
                  <a:pt x="386" y="1260"/>
                </a:cubicBezTo>
                <a:cubicBezTo>
                  <a:pt x="89" y="1074"/>
                  <a:pt x="0" y="683"/>
                  <a:pt x="186" y="386"/>
                </a:cubicBezTo>
                <a:cubicBezTo>
                  <a:pt x="373" y="90"/>
                  <a:pt x="764" y="0"/>
                  <a:pt x="1061" y="186"/>
                </a:cubicBezTo>
                <a:close/>
              </a:path>
            </a:pathLst>
          </a:custGeom>
          <a:solidFill>
            <a:srgbClr val="45D8FF">
              <a:alpha val="1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5" name="Freeform 151"/>
          <p:cNvSpPr/>
          <p:nvPr/>
        </p:nvSpPr>
        <p:spPr bwMode="auto">
          <a:xfrm rot="21368463">
            <a:off x="8673715" y="5423543"/>
            <a:ext cx="744538" cy="746125"/>
          </a:xfrm>
          <a:custGeom>
            <a:avLst/>
            <a:gdLst>
              <a:gd name="T0" fmla="*/ 537 w 733"/>
              <a:gd name="T1" fmla="*/ 94 h 733"/>
              <a:gd name="T2" fmla="*/ 639 w 733"/>
              <a:gd name="T3" fmla="*/ 537 h 733"/>
              <a:gd name="T4" fmla="*/ 195 w 733"/>
              <a:gd name="T5" fmla="*/ 639 h 733"/>
              <a:gd name="T6" fmla="*/ 94 w 733"/>
              <a:gd name="T7" fmla="*/ 195 h 733"/>
              <a:gd name="T8" fmla="*/ 537 w 733"/>
              <a:gd name="T9" fmla="*/ 94 h 733"/>
            </a:gdLst>
            <a:ahLst/>
            <a:cxnLst>
              <a:cxn ang="0">
                <a:pos x="T0" y="T1"/>
              </a:cxn>
              <a:cxn ang="0">
                <a:pos x="T2" y="T3"/>
              </a:cxn>
              <a:cxn ang="0">
                <a:pos x="T4" y="T5"/>
              </a:cxn>
              <a:cxn ang="0">
                <a:pos x="T6" y="T7"/>
              </a:cxn>
              <a:cxn ang="0">
                <a:pos x="T8" y="T9"/>
              </a:cxn>
            </a:cxnLst>
            <a:rect l="0" t="0" r="r" b="b"/>
            <a:pathLst>
              <a:path w="733" h="733">
                <a:moveTo>
                  <a:pt x="537" y="94"/>
                </a:moveTo>
                <a:cubicBezTo>
                  <a:pt x="688" y="189"/>
                  <a:pt x="733" y="387"/>
                  <a:pt x="639" y="537"/>
                </a:cubicBezTo>
                <a:cubicBezTo>
                  <a:pt x="544" y="688"/>
                  <a:pt x="346" y="733"/>
                  <a:pt x="195" y="639"/>
                </a:cubicBezTo>
                <a:cubicBezTo>
                  <a:pt x="45" y="544"/>
                  <a:pt x="0" y="346"/>
                  <a:pt x="94" y="195"/>
                </a:cubicBezTo>
                <a:cubicBezTo>
                  <a:pt x="189" y="45"/>
                  <a:pt x="387" y="0"/>
                  <a:pt x="537" y="94"/>
                </a:cubicBezTo>
                <a:close/>
              </a:path>
            </a:pathLst>
          </a:custGeom>
          <a:solidFill>
            <a:srgbClr val="45D8FF">
              <a:alpha val="1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6" name="Freeform 159"/>
          <p:cNvSpPr/>
          <p:nvPr/>
        </p:nvSpPr>
        <p:spPr bwMode="auto">
          <a:xfrm rot="21368463">
            <a:off x="8849928" y="5601343"/>
            <a:ext cx="392113" cy="390525"/>
          </a:xfrm>
          <a:custGeom>
            <a:avLst/>
            <a:gdLst>
              <a:gd name="T0" fmla="*/ 282 w 385"/>
              <a:gd name="T1" fmla="*/ 49 h 385"/>
              <a:gd name="T2" fmla="*/ 335 w 385"/>
              <a:gd name="T3" fmla="*/ 282 h 385"/>
              <a:gd name="T4" fmla="*/ 102 w 385"/>
              <a:gd name="T5" fmla="*/ 336 h 385"/>
              <a:gd name="T6" fmla="*/ 49 w 385"/>
              <a:gd name="T7" fmla="*/ 103 h 385"/>
              <a:gd name="T8" fmla="*/ 282 w 385"/>
              <a:gd name="T9" fmla="*/ 49 h 385"/>
            </a:gdLst>
            <a:ahLst/>
            <a:cxnLst>
              <a:cxn ang="0">
                <a:pos x="T0" y="T1"/>
              </a:cxn>
              <a:cxn ang="0">
                <a:pos x="T2" y="T3"/>
              </a:cxn>
              <a:cxn ang="0">
                <a:pos x="T4" y="T5"/>
              </a:cxn>
              <a:cxn ang="0">
                <a:pos x="T6" y="T7"/>
              </a:cxn>
              <a:cxn ang="0">
                <a:pos x="T8" y="T9"/>
              </a:cxn>
            </a:cxnLst>
            <a:rect l="0" t="0" r="r" b="b"/>
            <a:pathLst>
              <a:path w="385" h="385">
                <a:moveTo>
                  <a:pt x="282" y="49"/>
                </a:moveTo>
                <a:cubicBezTo>
                  <a:pt x="361" y="99"/>
                  <a:pt x="385" y="203"/>
                  <a:pt x="335" y="282"/>
                </a:cubicBezTo>
                <a:cubicBezTo>
                  <a:pt x="286" y="361"/>
                  <a:pt x="181" y="385"/>
                  <a:pt x="102" y="336"/>
                </a:cubicBezTo>
                <a:cubicBezTo>
                  <a:pt x="23" y="286"/>
                  <a:pt x="0" y="182"/>
                  <a:pt x="49" y="103"/>
                </a:cubicBezTo>
                <a:cubicBezTo>
                  <a:pt x="99" y="23"/>
                  <a:pt x="203" y="0"/>
                  <a:pt x="282" y="49"/>
                </a:cubicBezTo>
                <a:close/>
              </a:path>
            </a:pathLst>
          </a:custGeom>
          <a:solidFill>
            <a:srgbClr val="45D8FF">
              <a:alpha val="15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7" name="Freeform 165"/>
          <p:cNvSpPr/>
          <p:nvPr/>
        </p:nvSpPr>
        <p:spPr bwMode="auto">
          <a:xfrm rot="21368463">
            <a:off x="7889116" y="5884658"/>
            <a:ext cx="277813" cy="277813"/>
          </a:xfrm>
          <a:custGeom>
            <a:avLst/>
            <a:gdLst>
              <a:gd name="T0" fmla="*/ 201 w 274"/>
              <a:gd name="T1" fmla="*/ 35 h 274"/>
              <a:gd name="T2" fmla="*/ 239 w 274"/>
              <a:gd name="T3" fmla="*/ 201 h 274"/>
              <a:gd name="T4" fmla="*/ 73 w 274"/>
              <a:gd name="T5" fmla="*/ 239 h 274"/>
              <a:gd name="T6" fmla="*/ 35 w 274"/>
              <a:gd name="T7" fmla="*/ 73 h 274"/>
              <a:gd name="T8" fmla="*/ 201 w 274"/>
              <a:gd name="T9" fmla="*/ 35 h 274"/>
            </a:gdLst>
            <a:ahLst/>
            <a:cxnLst>
              <a:cxn ang="0">
                <a:pos x="T0" y="T1"/>
              </a:cxn>
              <a:cxn ang="0">
                <a:pos x="T2" y="T3"/>
              </a:cxn>
              <a:cxn ang="0">
                <a:pos x="T4" y="T5"/>
              </a:cxn>
              <a:cxn ang="0">
                <a:pos x="T6" y="T7"/>
              </a:cxn>
              <a:cxn ang="0">
                <a:pos x="T8" y="T9"/>
              </a:cxn>
            </a:cxnLst>
            <a:rect l="0" t="0" r="r" b="b"/>
            <a:pathLst>
              <a:path w="274" h="274">
                <a:moveTo>
                  <a:pt x="201" y="35"/>
                </a:moveTo>
                <a:cubicBezTo>
                  <a:pt x="257" y="70"/>
                  <a:pt x="274" y="145"/>
                  <a:pt x="239" y="201"/>
                </a:cubicBezTo>
                <a:cubicBezTo>
                  <a:pt x="204" y="257"/>
                  <a:pt x="129" y="274"/>
                  <a:pt x="73" y="239"/>
                </a:cubicBezTo>
                <a:cubicBezTo>
                  <a:pt x="17" y="203"/>
                  <a:pt x="0" y="129"/>
                  <a:pt x="35" y="73"/>
                </a:cubicBezTo>
                <a:cubicBezTo>
                  <a:pt x="71" y="17"/>
                  <a:pt x="145" y="0"/>
                  <a:pt x="201" y="35"/>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8" name="Freeform 5"/>
          <p:cNvSpPr/>
          <p:nvPr/>
        </p:nvSpPr>
        <p:spPr bwMode="auto">
          <a:xfrm rot="21368463">
            <a:off x="10198390" y="6157321"/>
            <a:ext cx="569913" cy="900113"/>
          </a:xfrm>
          <a:custGeom>
            <a:avLst/>
            <a:gdLst>
              <a:gd name="T0" fmla="*/ 557 w 561"/>
              <a:gd name="T1" fmla="*/ 886 h 886"/>
              <a:gd name="T2" fmla="*/ 553 w 561"/>
              <a:gd name="T3" fmla="*/ 884 h 886"/>
              <a:gd name="T4" fmla="*/ 1 w 561"/>
              <a:gd name="T5" fmla="*/ 6 h 886"/>
              <a:gd name="T6" fmla="*/ 2 w 561"/>
              <a:gd name="T7" fmla="*/ 1 h 886"/>
              <a:gd name="T8" fmla="*/ 8 w 561"/>
              <a:gd name="T9" fmla="*/ 2 h 886"/>
              <a:gd name="T10" fmla="*/ 560 w 561"/>
              <a:gd name="T11" fmla="*/ 880 h 886"/>
              <a:gd name="T12" fmla="*/ 559 w 561"/>
              <a:gd name="T13" fmla="*/ 886 h 886"/>
              <a:gd name="T14" fmla="*/ 557 w 561"/>
              <a:gd name="T15" fmla="*/ 886 h 8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886">
                <a:moveTo>
                  <a:pt x="557" y="886"/>
                </a:moveTo>
                <a:cubicBezTo>
                  <a:pt x="555" y="886"/>
                  <a:pt x="554" y="886"/>
                  <a:pt x="553" y="884"/>
                </a:cubicBezTo>
                <a:cubicBezTo>
                  <a:pt x="1" y="6"/>
                  <a:pt x="1" y="6"/>
                  <a:pt x="1" y="6"/>
                </a:cubicBezTo>
                <a:cubicBezTo>
                  <a:pt x="0" y="5"/>
                  <a:pt x="1" y="2"/>
                  <a:pt x="2" y="1"/>
                </a:cubicBezTo>
                <a:cubicBezTo>
                  <a:pt x="4" y="0"/>
                  <a:pt x="7" y="0"/>
                  <a:pt x="8" y="2"/>
                </a:cubicBezTo>
                <a:cubicBezTo>
                  <a:pt x="560" y="880"/>
                  <a:pt x="560" y="880"/>
                  <a:pt x="560" y="880"/>
                </a:cubicBezTo>
                <a:cubicBezTo>
                  <a:pt x="561" y="882"/>
                  <a:pt x="561" y="885"/>
                  <a:pt x="559" y="886"/>
                </a:cubicBezTo>
                <a:cubicBezTo>
                  <a:pt x="558" y="886"/>
                  <a:pt x="557" y="886"/>
                  <a:pt x="557" y="886"/>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19" name="Freeform 7"/>
          <p:cNvSpPr/>
          <p:nvPr/>
        </p:nvSpPr>
        <p:spPr bwMode="auto">
          <a:xfrm rot="21368463">
            <a:off x="10182355" y="6176740"/>
            <a:ext cx="14288" cy="546100"/>
          </a:xfrm>
          <a:custGeom>
            <a:avLst/>
            <a:gdLst>
              <a:gd name="T0" fmla="*/ 4 w 15"/>
              <a:gd name="T1" fmla="*/ 537 h 537"/>
              <a:gd name="T2" fmla="*/ 4 w 15"/>
              <a:gd name="T3" fmla="*/ 537 h 537"/>
              <a:gd name="T4" fmla="*/ 0 w 15"/>
              <a:gd name="T5" fmla="*/ 533 h 537"/>
              <a:gd name="T6" fmla="*/ 7 w 15"/>
              <a:gd name="T7" fmla="*/ 4 h 537"/>
              <a:gd name="T8" fmla="*/ 11 w 15"/>
              <a:gd name="T9" fmla="*/ 0 h 537"/>
              <a:gd name="T10" fmla="*/ 11 w 15"/>
              <a:gd name="T11" fmla="*/ 0 h 537"/>
              <a:gd name="T12" fmla="*/ 15 w 15"/>
              <a:gd name="T13" fmla="*/ 4 h 537"/>
              <a:gd name="T14" fmla="*/ 8 w 15"/>
              <a:gd name="T15" fmla="*/ 533 h 537"/>
              <a:gd name="T16" fmla="*/ 4 w 15"/>
              <a:gd name="T17"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37">
                <a:moveTo>
                  <a:pt x="4" y="537"/>
                </a:moveTo>
                <a:cubicBezTo>
                  <a:pt x="4" y="537"/>
                  <a:pt x="4" y="537"/>
                  <a:pt x="4" y="537"/>
                </a:cubicBezTo>
                <a:cubicBezTo>
                  <a:pt x="2" y="537"/>
                  <a:pt x="0" y="535"/>
                  <a:pt x="0" y="533"/>
                </a:cubicBezTo>
                <a:cubicBezTo>
                  <a:pt x="7" y="4"/>
                  <a:pt x="7" y="4"/>
                  <a:pt x="7" y="4"/>
                </a:cubicBezTo>
                <a:cubicBezTo>
                  <a:pt x="7" y="2"/>
                  <a:pt x="8" y="0"/>
                  <a:pt x="11" y="0"/>
                </a:cubicBezTo>
                <a:cubicBezTo>
                  <a:pt x="11" y="0"/>
                  <a:pt x="11" y="0"/>
                  <a:pt x="11" y="0"/>
                </a:cubicBezTo>
                <a:cubicBezTo>
                  <a:pt x="13" y="0"/>
                  <a:pt x="15" y="2"/>
                  <a:pt x="15" y="4"/>
                </a:cubicBezTo>
                <a:cubicBezTo>
                  <a:pt x="8" y="533"/>
                  <a:pt x="8" y="533"/>
                  <a:pt x="8" y="533"/>
                </a:cubicBezTo>
                <a:cubicBezTo>
                  <a:pt x="8" y="535"/>
                  <a:pt x="6" y="537"/>
                  <a:pt x="4" y="537"/>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0" name="Freeform 12"/>
          <p:cNvSpPr/>
          <p:nvPr/>
        </p:nvSpPr>
        <p:spPr bwMode="auto">
          <a:xfrm rot="21368463">
            <a:off x="8698523" y="5789021"/>
            <a:ext cx="382588" cy="857250"/>
          </a:xfrm>
          <a:custGeom>
            <a:avLst/>
            <a:gdLst>
              <a:gd name="T0" fmla="*/ 5 w 378"/>
              <a:gd name="T1" fmla="*/ 845 h 845"/>
              <a:gd name="T2" fmla="*/ 3 w 378"/>
              <a:gd name="T3" fmla="*/ 845 h 845"/>
              <a:gd name="T4" fmla="*/ 1 w 378"/>
              <a:gd name="T5" fmla="*/ 840 h 845"/>
              <a:gd name="T6" fmla="*/ 369 w 378"/>
              <a:gd name="T7" fmla="*/ 3 h 845"/>
              <a:gd name="T8" fmla="*/ 375 w 378"/>
              <a:gd name="T9" fmla="*/ 1 h 845"/>
              <a:gd name="T10" fmla="*/ 377 w 378"/>
              <a:gd name="T11" fmla="*/ 6 h 845"/>
              <a:gd name="T12" fmla="*/ 8 w 378"/>
              <a:gd name="T13" fmla="*/ 843 h 845"/>
              <a:gd name="T14" fmla="*/ 5 w 378"/>
              <a:gd name="T15" fmla="*/ 845 h 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 h="845">
                <a:moveTo>
                  <a:pt x="5" y="845"/>
                </a:moveTo>
                <a:cubicBezTo>
                  <a:pt x="4" y="845"/>
                  <a:pt x="3" y="845"/>
                  <a:pt x="3" y="845"/>
                </a:cubicBezTo>
                <a:cubicBezTo>
                  <a:pt x="1" y="844"/>
                  <a:pt x="0" y="842"/>
                  <a:pt x="1" y="840"/>
                </a:cubicBezTo>
                <a:cubicBezTo>
                  <a:pt x="369" y="3"/>
                  <a:pt x="369" y="3"/>
                  <a:pt x="369" y="3"/>
                </a:cubicBezTo>
                <a:cubicBezTo>
                  <a:pt x="370" y="1"/>
                  <a:pt x="373" y="0"/>
                  <a:pt x="375" y="1"/>
                </a:cubicBezTo>
                <a:cubicBezTo>
                  <a:pt x="377" y="1"/>
                  <a:pt x="378" y="4"/>
                  <a:pt x="377" y="6"/>
                </a:cubicBezTo>
                <a:cubicBezTo>
                  <a:pt x="8" y="843"/>
                  <a:pt x="8" y="843"/>
                  <a:pt x="8" y="843"/>
                </a:cubicBezTo>
                <a:cubicBezTo>
                  <a:pt x="8" y="844"/>
                  <a:pt x="6" y="845"/>
                  <a:pt x="5" y="84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1" name="Freeform 13"/>
          <p:cNvSpPr/>
          <p:nvPr/>
        </p:nvSpPr>
        <p:spPr bwMode="auto">
          <a:xfrm rot="21368463">
            <a:off x="8012783" y="5812123"/>
            <a:ext cx="1046163" cy="176213"/>
          </a:xfrm>
          <a:custGeom>
            <a:avLst/>
            <a:gdLst>
              <a:gd name="T0" fmla="*/ 5 w 1030"/>
              <a:gd name="T1" fmla="*/ 174 h 174"/>
              <a:gd name="T2" fmla="*/ 1 w 1030"/>
              <a:gd name="T3" fmla="*/ 170 h 174"/>
              <a:gd name="T4" fmla="*/ 4 w 1030"/>
              <a:gd name="T5" fmla="*/ 166 h 174"/>
              <a:gd name="T6" fmla="*/ 1025 w 1030"/>
              <a:gd name="T7" fmla="*/ 0 h 174"/>
              <a:gd name="T8" fmla="*/ 1030 w 1030"/>
              <a:gd name="T9" fmla="*/ 4 h 174"/>
              <a:gd name="T10" fmla="*/ 1027 w 1030"/>
              <a:gd name="T11" fmla="*/ 8 h 174"/>
              <a:gd name="T12" fmla="*/ 5 w 1030"/>
              <a:gd name="T13" fmla="*/ 174 h 174"/>
              <a:gd name="T14" fmla="*/ 5 w 1030"/>
              <a:gd name="T15" fmla="*/ 174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174">
                <a:moveTo>
                  <a:pt x="5" y="174"/>
                </a:moveTo>
                <a:cubicBezTo>
                  <a:pt x="3" y="174"/>
                  <a:pt x="1" y="172"/>
                  <a:pt x="1" y="170"/>
                </a:cubicBezTo>
                <a:cubicBezTo>
                  <a:pt x="0" y="168"/>
                  <a:pt x="2" y="166"/>
                  <a:pt x="4" y="166"/>
                </a:cubicBezTo>
                <a:cubicBezTo>
                  <a:pt x="1025" y="0"/>
                  <a:pt x="1025" y="0"/>
                  <a:pt x="1025" y="0"/>
                </a:cubicBezTo>
                <a:cubicBezTo>
                  <a:pt x="1028" y="0"/>
                  <a:pt x="1030" y="1"/>
                  <a:pt x="1030" y="4"/>
                </a:cubicBezTo>
                <a:cubicBezTo>
                  <a:pt x="1030" y="6"/>
                  <a:pt x="1029" y="8"/>
                  <a:pt x="1027" y="8"/>
                </a:cubicBezTo>
                <a:cubicBezTo>
                  <a:pt x="5" y="174"/>
                  <a:pt x="5" y="174"/>
                  <a:pt x="5" y="174"/>
                </a:cubicBezTo>
                <a:cubicBezTo>
                  <a:pt x="5" y="174"/>
                  <a:pt x="5" y="174"/>
                  <a:pt x="5" y="174"/>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2" name="Freeform 14"/>
          <p:cNvSpPr/>
          <p:nvPr/>
        </p:nvSpPr>
        <p:spPr bwMode="auto">
          <a:xfrm rot="21368463">
            <a:off x="8041734" y="5990456"/>
            <a:ext cx="671513" cy="690563"/>
          </a:xfrm>
          <a:custGeom>
            <a:avLst/>
            <a:gdLst>
              <a:gd name="T0" fmla="*/ 658 w 662"/>
              <a:gd name="T1" fmla="*/ 680 h 680"/>
              <a:gd name="T2" fmla="*/ 655 w 662"/>
              <a:gd name="T3" fmla="*/ 679 h 680"/>
              <a:gd name="T4" fmla="*/ 2 w 662"/>
              <a:gd name="T5" fmla="*/ 7 h 680"/>
              <a:gd name="T6" fmla="*/ 2 w 662"/>
              <a:gd name="T7" fmla="*/ 2 h 680"/>
              <a:gd name="T8" fmla="*/ 8 w 662"/>
              <a:gd name="T9" fmla="*/ 2 h 680"/>
              <a:gd name="T10" fmla="*/ 660 w 662"/>
              <a:gd name="T11" fmla="*/ 673 h 680"/>
              <a:gd name="T12" fmla="*/ 660 w 662"/>
              <a:gd name="T13" fmla="*/ 679 h 680"/>
              <a:gd name="T14" fmla="*/ 658 w 662"/>
              <a:gd name="T15" fmla="*/ 680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680">
                <a:moveTo>
                  <a:pt x="658" y="680"/>
                </a:moveTo>
                <a:cubicBezTo>
                  <a:pt x="656" y="680"/>
                  <a:pt x="655" y="680"/>
                  <a:pt x="655" y="679"/>
                </a:cubicBezTo>
                <a:cubicBezTo>
                  <a:pt x="2" y="7"/>
                  <a:pt x="2" y="7"/>
                  <a:pt x="2" y="7"/>
                </a:cubicBezTo>
                <a:cubicBezTo>
                  <a:pt x="0" y="6"/>
                  <a:pt x="0" y="3"/>
                  <a:pt x="2" y="2"/>
                </a:cubicBezTo>
                <a:cubicBezTo>
                  <a:pt x="3" y="0"/>
                  <a:pt x="6" y="0"/>
                  <a:pt x="8" y="2"/>
                </a:cubicBezTo>
                <a:cubicBezTo>
                  <a:pt x="660" y="673"/>
                  <a:pt x="660" y="673"/>
                  <a:pt x="660" y="673"/>
                </a:cubicBezTo>
                <a:cubicBezTo>
                  <a:pt x="662" y="675"/>
                  <a:pt x="662" y="678"/>
                  <a:pt x="660" y="679"/>
                </a:cubicBezTo>
                <a:cubicBezTo>
                  <a:pt x="660" y="680"/>
                  <a:pt x="659" y="680"/>
                  <a:pt x="658" y="68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3" name="Freeform 15"/>
          <p:cNvSpPr/>
          <p:nvPr/>
        </p:nvSpPr>
        <p:spPr bwMode="auto">
          <a:xfrm rot="21368463">
            <a:off x="8036603" y="6013288"/>
            <a:ext cx="44450" cy="466725"/>
          </a:xfrm>
          <a:custGeom>
            <a:avLst/>
            <a:gdLst>
              <a:gd name="T0" fmla="*/ 40 w 44"/>
              <a:gd name="T1" fmla="*/ 459 h 459"/>
              <a:gd name="T2" fmla="*/ 36 w 44"/>
              <a:gd name="T3" fmla="*/ 455 h 459"/>
              <a:gd name="T4" fmla="*/ 0 w 44"/>
              <a:gd name="T5" fmla="*/ 4 h 459"/>
              <a:gd name="T6" fmla="*/ 3 w 44"/>
              <a:gd name="T7" fmla="*/ 0 h 459"/>
              <a:gd name="T8" fmla="*/ 8 w 44"/>
              <a:gd name="T9" fmla="*/ 3 h 459"/>
              <a:gd name="T10" fmla="*/ 44 w 44"/>
              <a:gd name="T11" fmla="*/ 454 h 459"/>
              <a:gd name="T12" fmla="*/ 40 w 44"/>
              <a:gd name="T13" fmla="*/ 459 h 459"/>
              <a:gd name="T14" fmla="*/ 40 w 44"/>
              <a:gd name="T15" fmla="*/ 459 h 4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59">
                <a:moveTo>
                  <a:pt x="40" y="459"/>
                </a:moveTo>
                <a:cubicBezTo>
                  <a:pt x="38" y="459"/>
                  <a:pt x="36" y="457"/>
                  <a:pt x="36" y="455"/>
                </a:cubicBezTo>
                <a:cubicBezTo>
                  <a:pt x="0" y="4"/>
                  <a:pt x="0" y="4"/>
                  <a:pt x="0" y="4"/>
                </a:cubicBezTo>
                <a:cubicBezTo>
                  <a:pt x="0" y="2"/>
                  <a:pt x="1" y="0"/>
                  <a:pt x="3" y="0"/>
                </a:cubicBezTo>
                <a:cubicBezTo>
                  <a:pt x="6" y="0"/>
                  <a:pt x="7" y="1"/>
                  <a:pt x="8" y="3"/>
                </a:cubicBezTo>
                <a:cubicBezTo>
                  <a:pt x="44" y="454"/>
                  <a:pt x="44" y="454"/>
                  <a:pt x="44" y="454"/>
                </a:cubicBezTo>
                <a:cubicBezTo>
                  <a:pt x="44" y="457"/>
                  <a:pt x="42" y="459"/>
                  <a:pt x="40" y="459"/>
                </a:cubicBezTo>
                <a:cubicBezTo>
                  <a:pt x="40" y="459"/>
                  <a:pt x="40" y="459"/>
                  <a:pt x="40" y="459"/>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4" name="Freeform 16"/>
          <p:cNvSpPr/>
          <p:nvPr/>
        </p:nvSpPr>
        <p:spPr bwMode="auto">
          <a:xfrm rot="21368463">
            <a:off x="8093643" y="6447495"/>
            <a:ext cx="635000" cy="231775"/>
          </a:xfrm>
          <a:custGeom>
            <a:avLst/>
            <a:gdLst>
              <a:gd name="T0" fmla="*/ 622 w 626"/>
              <a:gd name="T1" fmla="*/ 229 h 229"/>
              <a:gd name="T2" fmla="*/ 620 w 626"/>
              <a:gd name="T3" fmla="*/ 229 h 229"/>
              <a:gd name="T4" fmla="*/ 4 w 626"/>
              <a:gd name="T5" fmla="*/ 9 h 229"/>
              <a:gd name="T6" fmla="*/ 1 w 626"/>
              <a:gd name="T7" fmla="*/ 3 h 229"/>
              <a:gd name="T8" fmla="*/ 6 w 626"/>
              <a:gd name="T9" fmla="*/ 1 h 229"/>
              <a:gd name="T10" fmla="*/ 623 w 626"/>
              <a:gd name="T11" fmla="*/ 221 h 229"/>
              <a:gd name="T12" fmla="*/ 625 w 626"/>
              <a:gd name="T13" fmla="*/ 227 h 229"/>
              <a:gd name="T14" fmla="*/ 622 w 626"/>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29">
                <a:moveTo>
                  <a:pt x="622" y="229"/>
                </a:moveTo>
                <a:cubicBezTo>
                  <a:pt x="621" y="229"/>
                  <a:pt x="621" y="229"/>
                  <a:pt x="620" y="229"/>
                </a:cubicBezTo>
                <a:cubicBezTo>
                  <a:pt x="4" y="9"/>
                  <a:pt x="4" y="9"/>
                  <a:pt x="4" y="9"/>
                </a:cubicBezTo>
                <a:cubicBezTo>
                  <a:pt x="2" y="8"/>
                  <a:pt x="0" y="6"/>
                  <a:pt x="1" y="3"/>
                </a:cubicBezTo>
                <a:cubicBezTo>
                  <a:pt x="2" y="1"/>
                  <a:pt x="4" y="0"/>
                  <a:pt x="6" y="1"/>
                </a:cubicBezTo>
                <a:cubicBezTo>
                  <a:pt x="623" y="221"/>
                  <a:pt x="623" y="221"/>
                  <a:pt x="623" y="221"/>
                </a:cubicBezTo>
                <a:cubicBezTo>
                  <a:pt x="625" y="222"/>
                  <a:pt x="626" y="224"/>
                  <a:pt x="625" y="227"/>
                </a:cubicBezTo>
                <a:cubicBezTo>
                  <a:pt x="625" y="228"/>
                  <a:pt x="623" y="229"/>
                  <a:pt x="622" y="229"/>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5" name="Freeform 19"/>
          <p:cNvSpPr/>
          <p:nvPr/>
        </p:nvSpPr>
        <p:spPr bwMode="auto">
          <a:xfrm rot="21368463">
            <a:off x="6537372" y="6520995"/>
            <a:ext cx="1570038" cy="284163"/>
          </a:xfrm>
          <a:custGeom>
            <a:avLst/>
            <a:gdLst>
              <a:gd name="T0" fmla="*/ 5 w 1548"/>
              <a:gd name="T1" fmla="*/ 280 h 280"/>
              <a:gd name="T2" fmla="*/ 1 w 1548"/>
              <a:gd name="T3" fmla="*/ 276 h 280"/>
              <a:gd name="T4" fmla="*/ 4 w 1548"/>
              <a:gd name="T5" fmla="*/ 272 h 280"/>
              <a:gd name="T6" fmla="*/ 1543 w 1548"/>
              <a:gd name="T7" fmla="*/ 1 h 280"/>
              <a:gd name="T8" fmla="*/ 1548 w 1548"/>
              <a:gd name="T9" fmla="*/ 4 h 280"/>
              <a:gd name="T10" fmla="*/ 1545 w 1548"/>
              <a:gd name="T11" fmla="*/ 9 h 280"/>
              <a:gd name="T12" fmla="*/ 5 w 1548"/>
              <a:gd name="T13" fmla="*/ 280 h 280"/>
              <a:gd name="T14" fmla="*/ 5 w 1548"/>
              <a:gd name="T15" fmla="*/ 280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8" h="280">
                <a:moveTo>
                  <a:pt x="5" y="280"/>
                </a:moveTo>
                <a:cubicBezTo>
                  <a:pt x="3" y="280"/>
                  <a:pt x="1" y="278"/>
                  <a:pt x="1" y="276"/>
                </a:cubicBezTo>
                <a:cubicBezTo>
                  <a:pt x="0" y="274"/>
                  <a:pt x="2" y="272"/>
                  <a:pt x="4" y="272"/>
                </a:cubicBezTo>
                <a:cubicBezTo>
                  <a:pt x="1543" y="1"/>
                  <a:pt x="1543" y="1"/>
                  <a:pt x="1543" y="1"/>
                </a:cubicBezTo>
                <a:cubicBezTo>
                  <a:pt x="1545" y="0"/>
                  <a:pt x="1548" y="2"/>
                  <a:pt x="1548" y="4"/>
                </a:cubicBezTo>
                <a:cubicBezTo>
                  <a:pt x="1548" y="6"/>
                  <a:pt x="1547" y="8"/>
                  <a:pt x="1545" y="9"/>
                </a:cubicBezTo>
                <a:cubicBezTo>
                  <a:pt x="5" y="280"/>
                  <a:pt x="5" y="280"/>
                  <a:pt x="5" y="280"/>
                </a:cubicBezTo>
                <a:cubicBezTo>
                  <a:pt x="5" y="280"/>
                  <a:pt x="5" y="280"/>
                  <a:pt x="5" y="28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6" name="Freeform 22"/>
          <p:cNvSpPr/>
          <p:nvPr/>
        </p:nvSpPr>
        <p:spPr bwMode="auto">
          <a:xfrm rot="21368463">
            <a:off x="9056889" y="5757588"/>
            <a:ext cx="584200" cy="452438"/>
          </a:xfrm>
          <a:custGeom>
            <a:avLst/>
            <a:gdLst>
              <a:gd name="T0" fmla="*/ 572 w 576"/>
              <a:gd name="T1" fmla="*/ 446 h 446"/>
              <a:gd name="T2" fmla="*/ 569 w 576"/>
              <a:gd name="T3" fmla="*/ 445 h 446"/>
              <a:gd name="T4" fmla="*/ 3 w 576"/>
              <a:gd name="T5" fmla="*/ 7 h 446"/>
              <a:gd name="T6" fmla="*/ 2 w 576"/>
              <a:gd name="T7" fmla="*/ 2 h 446"/>
              <a:gd name="T8" fmla="*/ 7 w 576"/>
              <a:gd name="T9" fmla="*/ 1 h 446"/>
              <a:gd name="T10" fmla="*/ 574 w 576"/>
              <a:gd name="T11" fmla="*/ 439 h 446"/>
              <a:gd name="T12" fmla="*/ 575 w 576"/>
              <a:gd name="T13" fmla="*/ 444 h 446"/>
              <a:gd name="T14" fmla="*/ 572 w 576"/>
              <a:gd name="T15" fmla="*/ 446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 h="446">
                <a:moveTo>
                  <a:pt x="572" y="446"/>
                </a:moveTo>
                <a:cubicBezTo>
                  <a:pt x="571" y="446"/>
                  <a:pt x="570" y="446"/>
                  <a:pt x="569" y="445"/>
                </a:cubicBezTo>
                <a:cubicBezTo>
                  <a:pt x="3" y="7"/>
                  <a:pt x="3" y="7"/>
                  <a:pt x="3" y="7"/>
                </a:cubicBezTo>
                <a:cubicBezTo>
                  <a:pt x="1" y="6"/>
                  <a:pt x="0" y="4"/>
                  <a:pt x="2" y="2"/>
                </a:cubicBezTo>
                <a:cubicBezTo>
                  <a:pt x="3" y="0"/>
                  <a:pt x="6" y="0"/>
                  <a:pt x="7" y="1"/>
                </a:cubicBezTo>
                <a:cubicBezTo>
                  <a:pt x="574" y="439"/>
                  <a:pt x="574" y="439"/>
                  <a:pt x="574" y="439"/>
                </a:cubicBezTo>
                <a:cubicBezTo>
                  <a:pt x="576" y="440"/>
                  <a:pt x="576" y="443"/>
                  <a:pt x="575" y="444"/>
                </a:cubicBezTo>
                <a:cubicBezTo>
                  <a:pt x="574" y="445"/>
                  <a:pt x="573" y="446"/>
                  <a:pt x="572" y="446"/>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7" name="Freeform 23"/>
          <p:cNvSpPr/>
          <p:nvPr/>
        </p:nvSpPr>
        <p:spPr bwMode="auto">
          <a:xfrm rot="21368463">
            <a:off x="9050046" y="6200731"/>
            <a:ext cx="623888" cy="541338"/>
          </a:xfrm>
          <a:custGeom>
            <a:avLst/>
            <a:gdLst>
              <a:gd name="T0" fmla="*/ 5 w 615"/>
              <a:gd name="T1" fmla="*/ 532 h 532"/>
              <a:gd name="T2" fmla="*/ 2 w 615"/>
              <a:gd name="T3" fmla="*/ 531 h 532"/>
              <a:gd name="T4" fmla="*/ 2 w 615"/>
              <a:gd name="T5" fmla="*/ 525 h 532"/>
              <a:gd name="T6" fmla="*/ 608 w 615"/>
              <a:gd name="T7" fmla="*/ 2 h 532"/>
              <a:gd name="T8" fmla="*/ 614 w 615"/>
              <a:gd name="T9" fmla="*/ 2 h 532"/>
              <a:gd name="T10" fmla="*/ 613 w 615"/>
              <a:gd name="T11" fmla="*/ 8 h 532"/>
              <a:gd name="T12" fmla="*/ 7 w 615"/>
              <a:gd name="T13" fmla="*/ 531 h 532"/>
              <a:gd name="T14" fmla="*/ 5 w 615"/>
              <a:gd name="T15" fmla="*/ 532 h 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5" h="532">
                <a:moveTo>
                  <a:pt x="5" y="532"/>
                </a:moveTo>
                <a:cubicBezTo>
                  <a:pt x="4" y="532"/>
                  <a:pt x="2" y="532"/>
                  <a:pt x="2" y="531"/>
                </a:cubicBezTo>
                <a:cubicBezTo>
                  <a:pt x="0" y="529"/>
                  <a:pt x="0" y="527"/>
                  <a:pt x="2" y="525"/>
                </a:cubicBezTo>
                <a:cubicBezTo>
                  <a:pt x="608" y="2"/>
                  <a:pt x="608" y="2"/>
                  <a:pt x="608" y="2"/>
                </a:cubicBezTo>
                <a:cubicBezTo>
                  <a:pt x="610" y="0"/>
                  <a:pt x="612" y="1"/>
                  <a:pt x="614" y="2"/>
                </a:cubicBezTo>
                <a:cubicBezTo>
                  <a:pt x="615" y="4"/>
                  <a:pt x="615" y="6"/>
                  <a:pt x="613" y="8"/>
                </a:cubicBezTo>
                <a:cubicBezTo>
                  <a:pt x="7" y="531"/>
                  <a:pt x="7" y="531"/>
                  <a:pt x="7" y="531"/>
                </a:cubicBezTo>
                <a:cubicBezTo>
                  <a:pt x="7" y="532"/>
                  <a:pt x="6" y="532"/>
                  <a:pt x="5" y="532"/>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8" name="Freeform 24"/>
          <p:cNvSpPr/>
          <p:nvPr/>
        </p:nvSpPr>
        <p:spPr bwMode="auto">
          <a:xfrm rot="21368463">
            <a:off x="9647879" y="6164584"/>
            <a:ext cx="530225" cy="38100"/>
          </a:xfrm>
          <a:custGeom>
            <a:avLst/>
            <a:gdLst>
              <a:gd name="T0" fmla="*/ 519 w 523"/>
              <a:gd name="T1" fmla="*/ 38 h 38"/>
              <a:gd name="T2" fmla="*/ 518 w 523"/>
              <a:gd name="T3" fmla="*/ 38 h 38"/>
              <a:gd name="T4" fmla="*/ 3 w 523"/>
              <a:gd name="T5" fmla="*/ 8 h 38"/>
              <a:gd name="T6" fmla="*/ 0 w 523"/>
              <a:gd name="T7" fmla="*/ 4 h 38"/>
              <a:gd name="T8" fmla="*/ 4 w 523"/>
              <a:gd name="T9" fmla="*/ 0 h 38"/>
              <a:gd name="T10" fmla="*/ 519 w 523"/>
              <a:gd name="T11" fmla="*/ 30 h 38"/>
              <a:gd name="T12" fmla="*/ 523 w 523"/>
              <a:gd name="T13" fmla="*/ 34 h 38"/>
              <a:gd name="T14" fmla="*/ 519 w 52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38">
                <a:moveTo>
                  <a:pt x="519" y="38"/>
                </a:moveTo>
                <a:cubicBezTo>
                  <a:pt x="519" y="38"/>
                  <a:pt x="518" y="38"/>
                  <a:pt x="518" y="38"/>
                </a:cubicBezTo>
                <a:cubicBezTo>
                  <a:pt x="3" y="8"/>
                  <a:pt x="3" y="8"/>
                  <a:pt x="3" y="8"/>
                </a:cubicBezTo>
                <a:cubicBezTo>
                  <a:pt x="1" y="8"/>
                  <a:pt x="0" y="6"/>
                  <a:pt x="0" y="4"/>
                </a:cubicBezTo>
                <a:cubicBezTo>
                  <a:pt x="0" y="1"/>
                  <a:pt x="2" y="0"/>
                  <a:pt x="4" y="0"/>
                </a:cubicBezTo>
                <a:cubicBezTo>
                  <a:pt x="519" y="30"/>
                  <a:pt x="519" y="30"/>
                  <a:pt x="519" y="30"/>
                </a:cubicBezTo>
                <a:cubicBezTo>
                  <a:pt x="521" y="30"/>
                  <a:pt x="523" y="32"/>
                  <a:pt x="523" y="34"/>
                </a:cubicBezTo>
                <a:cubicBezTo>
                  <a:pt x="522" y="37"/>
                  <a:pt x="521" y="38"/>
                  <a:pt x="519" y="38"/>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29" name="Freeform 25"/>
          <p:cNvSpPr/>
          <p:nvPr/>
        </p:nvSpPr>
        <p:spPr bwMode="auto">
          <a:xfrm rot="21368463">
            <a:off x="9620731" y="5436039"/>
            <a:ext cx="838200" cy="727075"/>
          </a:xfrm>
          <a:custGeom>
            <a:avLst/>
            <a:gdLst>
              <a:gd name="T0" fmla="*/ 5 w 825"/>
              <a:gd name="T1" fmla="*/ 716 h 716"/>
              <a:gd name="T2" fmla="*/ 2 w 825"/>
              <a:gd name="T3" fmla="*/ 714 h 716"/>
              <a:gd name="T4" fmla="*/ 2 w 825"/>
              <a:gd name="T5" fmla="*/ 709 h 716"/>
              <a:gd name="T6" fmla="*/ 818 w 825"/>
              <a:gd name="T7" fmla="*/ 1 h 716"/>
              <a:gd name="T8" fmla="*/ 823 w 825"/>
              <a:gd name="T9" fmla="*/ 2 h 716"/>
              <a:gd name="T10" fmla="*/ 823 w 825"/>
              <a:gd name="T11" fmla="*/ 7 h 716"/>
              <a:gd name="T12" fmla="*/ 7 w 825"/>
              <a:gd name="T13" fmla="*/ 715 h 716"/>
              <a:gd name="T14" fmla="*/ 5 w 825"/>
              <a:gd name="T15" fmla="*/ 716 h 7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716">
                <a:moveTo>
                  <a:pt x="5" y="716"/>
                </a:moveTo>
                <a:cubicBezTo>
                  <a:pt x="4" y="716"/>
                  <a:pt x="2" y="715"/>
                  <a:pt x="2" y="714"/>
                </a:cubicBezTo>
                <a:cubicBezTo>
                  <a:pt x="0" y="713"/>
                  <a:pt x="0" y="710"/>
                  <a:pt x="2" y="709"/>
                </a:cubicBezTo>
                <a:cubicBezTo>
                  <a:pt x="818" y="1"/>
                  <a:pt x="818" y="1"/>
                  <a:pt x="818" y="1"/>
                </a:cubicBezTo>
                <a:cubicBezTo>
                  <a:pt x="819" y="0"/>
                  <a:pt x="822" y="0"/>
                  <a:pt x="823" y="2"/>
                </a:cubicBezTo>
                <a:cubicBezTo>
                  <a:pt x="825" y="3"/>
                  <a:pt x="825" y="6"/>
                  <a:pt x="823" y="7"/>
                </a:cubicBezTo>
                <a:cubicBezTo>
                  <a:pt x="7" y="715"/>
                  <a:pt x="7" y="715"/>
                  <a:pt x="7" y="715"/>
                </a:cubicBezTo>
                <a:cubicBezTo>
                  <a:pt x="6" y="716"/>
                  <a:pt x="6" y="716"/>
                  <a:pt x="5" y="716"/>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26"/>
          <p:cNvSpPr/>
          <p:nvPr/>
        </p:nvSpPr>
        <p:spPr bwMode="auto">
          <a:xfrm rot="21368463">
            <a:off x="10143442" y="5418429"/>
            <a:ext cx="315913" cy="757238"/>
          </a:xfrm>
          <a:custGeom>
            <a:avLst/>
            <a:gdLst>
              <a:gd name="T0" fmla="*/ 5 w 310"/>
              <a:gd name="T1" fmla="*/ 746 h 746"/>
              <a:gd name="T2" fmla="*/ 3 w 310"/>
              <a:gd name="T3" fmla="*/ 746 h 746"/>
              <a:gd name="T4" fmla="*/ 1 w 310"/>
              <a:gd name="T5" fmla="*/ 741 h 746"/>
              <a:gd name="T6" fmla="*/ 302 w 310"/>
              <a:gd name="T7" fmla="*/ 3 h 746"/>
              <a:gd name="T8" fmla="*/ 307 w 310"/>
              <a:gd name="T9" fmla="*/ 0 h 746"/>
              <a:gd name="T10" fmla="*/ 309 w 310"/>
              <a:gd name="T11" fmla="*/ 6 h 746"/>
              <a:gd name="T12" fmla="*/ 8 w 310"/>
              <a:gd name="T13" fmla="*/ 744 h 746"/>
              <a:gd name="T14" fmla="*/ 5 w 310"/>
              <a:gd name="T15" fmla="*/ 746 h 7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746">
                <a:moveTo>
                  <a:pt x="5" y="746"/>
                </a:moveTo>
                <a:cubicBezTo>
                  <a:pt x="4" y="746"/>
                  <a:pt x="4" y="746"/>
                  <a:pt x="3" y="746"/>
                </a:cubicBezTo>
                <a:cubicBezTo>
                  <a:pt x="1" y="745"/>
                  <a:pt x="0" y="743"/>
                  <a:pt x="1" y="741"/>
                </a:cubicBezTo>
                <a:cubicBezTo>
                  <a:pt x="302" y="3"/>
                  <a:pt x="302" y="3"/>
                  <a:pt x="302" y="3"/>
                </a:cubicBezTo>
                <a:cubicBezTo>
                  <a:pt x="303" y="1"/>
                  <a:pt x="305" y="0"/>
                  <a:pt x="307" y="0"/>
                </a:cubicBezTo>
                <a:cubicBezTo>
                  <a:pt x="309" y="1"/>
                  <a:pt x="310" y="4"/>
                  <a:pt x="309" y="6"/>
                </a:cubicBezTo>
                <a:cubicBezTo>
                  <a:pt x="8" y="744"/>
                  <a:pt x="8" y="744"/>
                  <a:pt x="8" y="744"/>
                </a:cubicBezTo>
                <a:cubicBezTo>
                  <a:pt x="8" y="745"/>
                  <a:pt x="6" y="746"/>
                  <a:pt x="5" y="746"/>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27"/>
          <p:cNvSpPr/>
          <p:nvPr/>
        </p:nvSpPr>
        <p:spPr bwMode="auto">
          <a:xfrm rot="21368463">
            <a:off x="10443798" y="5399754"/>
            <a:ext cx="263525" cy="596900"/>
          </a:xfrm>
          <a:custGeom>
            <a:avLst/>
            <a:gdLst>
              <a:gd name="T0" fmla="*/ 255 w 260"/>
              <a:gd name="T1" fmla="*/ 587 h 587"/>
              <a:gd name="T2" fmla="*/ 252 w 260"/>
              <a:gd name="T3" fmla="*/ 584 h 587"/>
              <a:gd name="T4" fmla="*/ 1 w 260"/>
              <a:gd name="T5" fmla="*/ 6 h 587"/>
              <a:gd name="T6" fmla="*/ 3 w 260"/>
              <a:gd name="T7" fmla="*/ 0 h 587"/>
              <a:gd name="T8" fmla="*/ 8 w 260"/>
              <a:gd name="T9" fmla="*/ 3 h 587"/>
              <a:gd name="T10" fmla="*/ 259 w 260"/>
              <a:gd name="T11" fmla="*/ 581 h 587"/>
              <a:gd name="T12" fmla="*/ 257 w 260"/>
              <a:gd name="T13" fmla="*/ 586 h 587"/>
              <a:gd name="T14" fmla="*/ 255 w 260"/>
              <a:gd name="T15" fmla="*/ 587 h 5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587">
                <a:moveTo>
                  <a:pt x="255" y="587"/>
                </a:moveTo>
                <a:cubicBezTo>
                  <a:pt x="254" y="587"/>
                  <a:pt x="252" y="586"/>
                  <a:pt x="252" y="584"/>
                </a:cubicBezTo>
                <a:cubicBezTo>
                  <a:pt x="1" y="6"/>
                  <a:pt x="1" y="6"/>
                  <a:pt x="1" y="6"/>
                </a:cubicBezTo>
                <a:cubicBezTo>
                  <a:pt x="0" y="4"/>
                  <a:pt x="1" y="1"/>
                  <a:pt x="3" y="0"/>
                </a:cubicBezTo>
                <a:cubicBezTo>
                  <a:pt x="5" y="0"/>
                  <a:pt x="7" y="1"/>
                  <a:pt x="8" y="3"/>
                </a:cubicBezTo>
                <a:cubicBezTo>
                  <a:pt x="259" y="581"/>
                  <a:pt x="259" y="581"/>
                  <a:pt x="259" y="581"/>
                </a:cubicBezTo>
                <a:cubicBezTo>
                  <a:pt x="260" y="583"/>
                  <a:pt x="259" y="585"/>
                  <a:pt x="257" y="586"/>
                </a:cubicBezTo>
                <a:cubicBezTo>
                  <a:pt x="257" y="587"/>
                  <a:pt x="256" y="587"/>
                  <a:pt x="255" y="587"/>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28"/>
          <p:cNvSpPr/>
          <p:nvPr/>
        </p:nvSpPr>
        <p:spPr bwMode="auto">
          <a:xfrm rot="21368463">
            <a:off x="10428666" y="5369673"/>
            <a:ext cx="1171575" cy="17780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29"/>
          <p:cNvSpPr/>
          <p:nvPr/>
        </p:nvSpPr>
        <p:spPr bwMode="auto">
          <a:xfrm rot="21368463">
            <a:off x="10384224" y="4804433"/>
            <a:ext cx="1196975" cy="744538"/>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30"/>
          <p:cNvSpPr/>
          <p:nvPr/>
        </p:nvSpPr>
        <p:spPr bwMode="auto">
          <a:xfrm rot="21368463">
            <a:off x="10356717" y="4724516"/>
            <a:ext cx="863600" cy="10001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31"/>
          <p:cNvSpPr/>
          <p:nvPr/>
        </p:nvSpPr>
        <p:spPr bwMode="auto">
          <a:xfrm rot="21368463">
            <a:off x="11179757" y="3895371"/>
            <a:ext cx="142875" cy="804863"/>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32"/>
          <p:cNvSpPr/>
          <p:nvPr/>
        </p:nvSpPr>
        <p:spPr bwMode="auto">
          <a:xfrm rot="21368463">
            <a:off x="11340615" y="3883214"/>
            <a:ext cx="209550" cy="1633538"/>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33"/>
          <p:cNvSpPr/>
          <p:nvPr/>
        </p:nvSpPr>
        <p:spPr bwMode="auto">
          <a:xfrm rot="21368463">
            <a:off x="11234233" y="4683723"/>
            <a:ext cx="342900" cy="836613"/>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34"/>
          <p:cNvSpPr/>
          <p:nvPr/>
        </p:nvSpPr>
        <p:spPr bwMode="auto">
          <a:xfrm rot="21368463">
            <a:off x="11570858" y="4780214"/>
            <a:ext cx="342900" cy="717550"/>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35"/>
          <p:cNvSpPr/>
          <p:nvPr/>
        </p:nvSpPr>
        <p:spPr bwMode="auto">
          <a:xfrm rot="21368463">
            <a:off x="11600152" y="5475149"/>
            <a:ext cx="749300" cy="182563"/>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36"/>
          <p:cNvSpPr/>
          <p:nvPr/>
        </p:nvSpPr>
        <p:spPr bwMode="auto">
          <a:xfrm rot="21368463">
            <a:off x="11316412" y="3872798"/>
            <a:ext cx="542925" cy="925513"/>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37"/>
          <p:cNvSpPr/>
          <p:nvPr/>
        </p:nvSpPr>
        <p:spPr bwMode="auto">
          <a:xfrm rot="21368463">
            <a:off x="11298146" y="3844962"/>
            <a:ext cx="1387475" cy="411163"/>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49"/>
          <p:cNvSpPr/>
          <p:nvPr/>
        </p:nvSpPr>
        <p:spPr bwMode="auto">
          <a:xfrm rot="21368463">
            <a:off x="10719931" y="5969430"/>
            <a:ext cx="258763" cy="96838"/>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50"/>
          <p:cNvSpPr/>
          <p:nvPr/>
        </p:nvSpPr>
        <p:spPr bwMode="auto">
          <a:xfrm rot="21368463">
            <a:off x="10755349" y="6055550"/>
            <a:ext cx="258763" cy="974725"/>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51"/>
          <p:cNvSpPr/>
          <p:nvPr/>
        </p:nvSpPr>
        <p:spPr bwMode="auto">
          <a:xfrm rot="21368463">
            <a:off x="10955676" y="5521782"/>
            <a:ext cx="666750" cy="514350"/>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52"/>
          <p:cNvSpPr/>
          <p:nvPr/>
        </p:nvSpPr>
        <p:spPr bwMode="auto">
          <a:xfrm rot="21368463">
            <a:off x="10702197" y="5530321"/>
            <a:ext cx="917575" cy="427038"/>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53"/>
          <p:cNvSpPr/>
          <p:nvPr/>
        </p:nvSpPr>
        <p:spPr bwMode="auto">
          <a:xfrm rot="21368463">
            <a:off x="9050523" y="6214870"/>
            <a:ext cx="1146175" cy="509588"/>
          </a:xfrm>
          <a:custGeom>
            <a:avLst/>
            <a:gdLst>
              <a:gd name="T0" fmla="*/ 5 w 1130"/>
              <a:gd name="T1" fmla="*/ 501 h 501"/>
              <a:gd name="T2" fmla="*/ 1 w 1130"/>
              <a:gd name="T3" fmla="*/ 499 h 501"/>
              <a:gd name="T4" fmla="*/ 3 w 1130"/>
              <a:gd name="T5" fmla="*/ 494 h 501"/>
              <a:gd name="T6" fmla="*/ 1124 w 1130"/>
              <a:gd name="T7" fmla="*/ 1 h 501"/>
              <a:gd name="T8" fmla="*/ 1129 w 1130"/>
              <a:gd name="T9" fmla="*/ 3 h 501"/>
              <a:gd name="T10" fmla="*/ 1127 w 1130"/>
              <a:gd name="T11" fmla="*/ 8 h 501"/>
              <a:gd name="T12" fmla="*/ 6 w 1130"/>
              <a:gd name="T13" fmla="*/ 501 h 501"/>
              <a:gd name="T14" fmla="*/ 5 w 1130"/>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0" h="501">
                <a:moveTo>
                  <a:pt x="5" y="501"/>
                </a:moveTo>
                <a:cubicBezTo>
                  <a:pt x="3" y="501"/>
                  <a:pt x="2" y="501"/>
                  <a:pt x="1" y="499"/>
                </a:cubicBezTo>
                <a:cubicBezTo>
                  <a:pt x="0" y="497"/>
                  <a:pt x="1" y="495"/>
                  <a:pt x="3" y="494"/>
                </a:cubicBezTo>
                <a:cubicBezTo>
                  <a:pt x="1124" y="1"/>
                  <a:pt x="1124" y="1"/>
                  <a:pt x="1124" y="1"/>
                </a:cubicBezTo>
                <a:cubicBezTo>
                  <a:pt x="1126" y="0"/>
                  <a:pt x="1128" y="1"/>
                  <a:pt x="1129" y="3"/>
                </a:cubicBezTo>
                <a:cubicBezTo>
                  <a:pt x="1130" y="5"/>
                  <a:pt x="1129" y="7"/>
                  <a:pt x="1127" y="8"/>
                </a:cubicBezTo>
                <a:cubicBezTo>
                  <a:pt x="6" y="501"/>
                  <a:pt x="6" y="501"/>
                  <a:pt x="6" y="501"/>
                </a:cubicBezTo>
                <a:cubicBezTo>
                  <a:pt x="6" y="501"/>
                  <a:pt x="5" y="501"/>
                  <a:pt x="5" y="501"/>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111"/>
          <p:cNvSpPr/>
          <p:nvPr/>
        </p:nvSpPr>
        <p:spPr bwMode="auto">
          <a:xfrm rot="21368463">
            <a:off x="7988083" y="5984867"/>
            <a:ext cx="74613" cy="74612"/>
          </a:xfrm>
          <a:custGeom>
            <a:avLst/>
            <a:gdLst>
              <a:gd name="T0" fmla="*/ 54 w 73"/>
              <a:gd name="T1" fmla="*/ 10 h 74"/>
              <a:gd name="T2" fmla="*/ 64 w 73"/>
              <a:gd name="T3" fmla="*/ 55 h 74"/>
              <a:gd name="T4" fmla="*/ 19 w 73"/>
              <a:gd name="T5" fmla="*/ 65 h 74"/>
              <a:gd name="T6" fmla="*/ 9 w 73"/>
              <a:gd name="T7" fmla="*/ 20 h 74"/>
              <a:gd name="T8" fmla="*/ 54 w 73"/>
              <a:gd name="T9" fmla="*/ 10 h 74"/>
            </a:gdLst>
            <a:ahLst/>
            <a:cxnLst>
              <a:cxn ang="0">
                <a:pos x="T0" y="T1"/>
              </a:cxn>
              <a:cxn ang="0">
                <a:pos x="T2" y="T3"/>
              </a:cxn>
              <a:cxn ang="0">
                <a:pos x="T4" y="T5"/>
              </a:cxn>
              <a:cxn ang="0">
                <a:pos x="T6" y="T7"/>
              </a:cxn>
              <a:cxn ang="0">
                <a:pos x="T8" y="T9"/>
              </a:cxn>
            </a:cxnLst>
            <a:rect l="0" t="0" r="r" b="b"/>
            <a:pathLst>
              <a:path w="73" h="74">
                <a:moveTo>
                  <a:pt x="54" y="10"/>
                </a:moveTo>
                <a:cubicBezTo>
                  <a:pt x="69" y="19"/>
                  <a:pt x="73" y="39"/>
                  <a:pt x="64" y="55"/>
                </a:cubicBezTo>
                <a:cubicBezTo>
                  <a:pt x="55" y="70"/>
                  <a:pt x="35" y="74"/>
                  <a:pt x="19" y="65"/>
                </a:cubicBezTo>
                <a:cubicBezTo>
                  <a:pt x="4" y="55"/>
                  <a:pt x="0" y="35"/>
                  <a:pt x="9" y="20"/>
                </a:cubicBezTo>
                <a:cubicBezTo>
                  <a:pt x="19" y="5"/>
                  <a:pt x="39" y="0"/>
                  <a:pt x="54" y="1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112"/>
          <p:cNvSpPr/>
          <p:nvPr/>
        </p:nvSpPr>
        <p:spPr bwMode="auto">
          <a:xfrm rot="21368463">
            <a:off x="8055388" y="6440157"/>
            <a:ext cx="74613" cy="74612"/>
          </a:xfrm>
          <a:custGeom>
            <a:avLst/>
            <a:gdLst>
              <a:gd name="T0" fmla="*/ 54 w 74"/>
              <a:gd name="T1" fmla="*/ 9 h 74"/>
              <a:gd name="T2" fmla="*/ 65 w 74"/>
              <a:gd name="T3" fmla="*/ 54 h 74"/>
              <a:gd name="T4" fmla="*/ 20 w 74"/>
              <a:gd name="T5" fmla="*/ 64 h 74"/>
              <a:gd name="T6" fmla="*/ 10 w 74"/>
              <a:gd name="T7" fmla="*/ 19 h 74"/>
              <a:gd name="T8" fmla="*/ 54 w 74"/>
              <a:gd name="T9" fmla="*/ 9 h 74"/>
            </a:gdLst>
            <a:ahLst/>
            <a:cxnLst>
              <a:cxn ang="0">
                <a:pos x="T0" y="T1"/>
              </a:cxn>
              <a:cxn ang="0">
                <a:pos x="T2" y="T3"/>
              </a:cxn>
              <a:cxn ang="0">
                <a:pos x="T4" y="T5"/>
              </a:cxn>
              <a:cxn ang="0">
                <a:pos x="T6" y="T7"/>
              </a:cxn>
              <a:cxn ang="0">
                <a:pos x="T8" y="T9"/>
              </a:cxn>
            </a:cxnLst>
            <a:rect l="0" t="0" r="r" b="b"/>
            <a:pathLst>
              <a:path w="74" h="74">
                <a:moveTo>
                  <a:pt x="54" y="9"/>
                </a:moveTo>
                <a:cubicBezTo>
                  <a:pt x="70" y="19"/>
                  <a:pt x="74" y="39"/>
                  <a:pt x="65" y="54"/>
                </a:cubicBezTo>
                <a:cubicBezTo>
                  <a:pt x="55" y="69"/>
                  <a:pt x="35" y="74"/>
                  <a:pt x="20" y="64"/>
                </a:cubicBezTo>
                <a:cubicBezTo>
                  <a:pt x="5" y="55"/>
                  <a:pt x="0" y="35"/>
                  <a:pt x="10" y="19"/>
                </a:cubicBezTo>
                <a:cubicBezTo>
                  <a:pt x="19" y="4"/>
                  <a:pt x="39" y="0"/>
                  <a:pt x="54" y="9"/>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119"/>
          <p:cNvSpPr/>
          <p:nvPr/>
        </p:nvSpPr>
        <p:spPr bwMode="auto">
          <a:xfrm rot="21368463">
            <a:off x="9613483" y="6149591"/>
            <a:ext cx="73025" cy="73025"/>
          </a:xfrm>
          <a:custGeom>
            <a:avLst/>
            <a:gdLst>
              <a:gd name="T0" fmla="*/ 52 w 72"/>
              <a:gd name="T1" fmla="*/ 9 h 72"/>
              <a:gd name="T2" fmla="*/ 62 w 72"/>
              <a:gd name="T3" fmla="*/ 52 h 72"/>
              <a:gd name="T4" fmla="*/ 19 w 72"/>
              <a:gd name="T5" fmla="*/ 62 h 72"/>
              <a:gd name="T6" fmla="*/ 9 w 72"/>
              <a:gd name="T7" fmla="*/ 19 h 72"/>
              <a:gd name="T8" fmla="*/ 52 w 72"/>
              <a:gd name="T9" fmla="*/ 9 h 72"/>
            </a:gdLst>
            <a:ahLst/>
            <a:cxnLst>
              <a:cxn ang="0">
                <a:pos x="T0" y="T1"/>
              </a:cxn>
              <a:cxn ang="0">
                <a:pos x="T2" y="T3"/>
              </a:cxn>
              <a:cxn ang="0">
                <a:pos x="T4" y="T5"/>
              </a:cxn>
              <a:cxn ang="0">
                <a:pos x="T6" y="T7"/>
              </a:cxn>
              <a:cxn ang="0">
                <a:pos x="T8" y="T9"/>
              </a:cxn>
            </a:cxnLst>
            <a:rect l="0" t="0" r="r" b="b"/>
            <a:pathLst>
              <a:path w="72" h="72">
                <a:moveTo>
                  <a:pt x="52" y="9"/>
                </a:moveTo>
                <a:cubicBezTo>
                  <a:pt x="67" y="18"/>
                  <a:pt x="72" y="38"/>
                  <a:pt x="62" y="52"/>
                </a:cubicBezTo>
                <a:cubicBezTo>
                  <a:pt x="53" y="67"/>
                  <a:pt x="34" y="72"/>
                  <a:pt x="19" y="62"/>
                </a:cubicBezTo>
                <a:cubicBezTo>
                  <a:pt x="4" y="53"/>
                  <a:pt x="0" y="34"/>
                  <a:pt x="9" y="19"/>
                </a:cubicBezTo>
                <a:cubicBezTo>
                  <a:pt x="18" y="4"/>
                  <a:pt x="38" y="0"/>
                  <a:pt x="52" y="9"/>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120"/>
          <p:cNvSpPr/>
          <p:nvPr/>
        </p:nvSpPr>
        <p:spPr bwMode="auto">
          <a:xfrm rot="21368463">
            <a:off x="8962479" y="5710834"/>
            <a:ext cx="168275" cy="166687"/>
          </a:xfrm>
          <a:custGeom>
            <a:avLst/>
            <a:gdLst>
              <a:gd name="T0" fmla="*/ 121 w 165"/>
              <a:gd name="T1" fmla="*/ 21 h 164"/>
              <a:gd name="T2" fmla="*/ 144 w 165"/>
              <a:gd name="T3" fmla="*/ 120 h 164"/>
              <a:gd name="T4" fmla="*/ 44 w 165"/>
              <a:gd name="T5" fmla="*/ 143 h 164"/>
              <a:gd name="T6" fmla="*/ 21 w 165"/>
              <a:gd name="T7" fmla="*/ 44 h 164"/>
              <a:gd name="T8" fmla="*/ 121 w 165"/>
              <a:gd name="T9" fmla="*/ 21 h 164"/>
            </a:gdLst>
            <a:ahLst/>
            <a:cxnLst>
              <a:cxn ang="0">
                <a:pos x="T0" y="T1"/>
              </a:cxn>
              <a:cxn ang="0">
                <a:pos x="T2" y="T3"/>
              </a:cxn>
              <a:cxn ang="0">
                <a:pos x="T4" y="T5"/>
              </a:cxn>
              <a:cxn ang="0">
                <a:pos x="T6" y="T7"/>
              </a:cxn>
              <a:cxn ang="0">
                <a:pos x="T8" y="T9"/>
              </a:cxn>
            </a:cxnLst>
            <a:rect l="0" t="0" r="r" b="b"/>
            <a:pathLst>
              <a:path w="165" h="164">
                <a:moveTo>
                  <a:pt x="121" y="21"/>
                </a:moveTo>
                <a:cubicBezTo>
                  <a:pt x="155" y="42"/>
                  <a:pt x="165" y="87"/>
                  <a:pt x="144" y="120"/>
                </a:cubicBezTo>
                <a:cubicBezTo>
                  <a:pt x="123" y="154"/>
                  <a:pt x="78" y="164"/>
                  <a:pt x="44" y="143"/>
                </a:cubicBezTo>
                <a:cubicBezTo>
                  <a:pt x="11" y="122"/>
                  <a:pt x="0" y="77"/>
                  <a:pt x="21" y="44"/>
                </a:cubicBezTo>
                <a:cubicBezTo>
                  <a:pt x="43" y="10"/>
                  <a:pt x="87" y="0"/>
                  <a:pt x="121" y="21"/>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121"/>
          <p:cNvSpPr/>
          <p:nvPr/>
        </p:nvSpPr>
        <p:spPr bwMode="auto">
          <a:xfrm rot="21368463">
            <a:off x="10115723" y="6132717"/>
            <a:ext cx="117475" cy="117475"/>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29"/>
                  <a:pt x="116" y="61"/>
                  <a:pt x="101" y="85"/>
                </a:cubicBezTo>
                <a:cubicBezTo>
                  <a:pt x="86" y="108"/>
                  <a:pt x="55" y="116"/>
                  <a:pt x="31" y="101"/>
                </a:cubicBezTo>
                <a:cubicBezTo>
                  <a:pt x="7" y="86"/>
                  <a:pt x="0" y="54"/>
                  <a:pt x="15" y="31"/>
                </a:cubicBezTo>
                <a:cubicBezTo>
                  <a:pt x="30" y="7"/>
                  <a:pt x="61" y="0"/>
                  <a:pt x="85" y="1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122"/>
          <p:cNvSpPr/>
          <p:nvPr/>
        </p:nvSpPr>
        <p:spPr bwMode="auto">
          <a:xfrm rot="21368463">
            <a:off x="11532740" y="5438878"/>
            <a:ext cx="117475" cy="117475"/>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125"/>
          <p:cNvSpPr/>
          <p:nvPr/>
        </p:nvSpPr>
        <p:spPr bwMode="auto">
          <a:xfrm rot="21368463">
            <a:off x="10936798" y="6013496"/>
            <a:ext cx="74613" cy="76200"/>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126"/>
          <p:cNvSpPr/>
          <p:nvPr/>
        </p:nvSpPr>
        <p:spPr bwMode="auto">
          <a:xfrm rot="21368463">
            <a:off x="10393157" y="5385082"/>
            <a:ext cx="74613" cy="74612"/>
          </a:xfrm>
          <a:custGeom>
            <a:avLst/>
            <a:gdLst>
              <a:gd name="T0" fmla="*/ 54 w 74"/>
              <a:gd name="T1" fmla="*/ 9 h 74"/>
              <a:gd name="T2" fmla="*/ 65 w 74"/>
              <a:gd name="T3" fmla="*/ 54 h 74"/>
              <a:gd name="T4" fmla="*/ 20 w 74"/>
              <a:gd name="T5" fmla="*/ 65 h 74"/>
              <a:gd name="T6" fmla="*/ 9 w 74"/>
              <a:gd name="T7" fmla="*/ 20 h 74"/>
              <a:gd name="T8" fmla="*/ 54 w 74"/>
              <a:gd name="T9" fmla="*/ 9 h 74"/>
            </a:gdLst>
            <a:ahLst/>
            <a:cxnLst>
              <a:cxn ang="0">
                <a:pos x="T0" y="T1"/>
              </a:cxn>
              <a:cxn ang="0">
                <a:pos x="T2" y="T3"/>
              </a:cxn>
              <a:cxn ang="0">
                <a:pos x="T4" y="T5"/>
              </a:cxn>
              <a:cxn ang="0">
                <a:pos x="T6" y="T7"/>
              </a:cxn>
              <a:cxn ang="0">
                <a:pos x="T8" y="T9"/>
              </a:cxn>
            </a:cxnLst>
            <a:rect l="0" t="0" r="r" b="b"/>
            <a:pathLst>
              <a:path w="74" h="74">
                <a:moveTo>
                  <a:pt x="54" y="9"/>
                </a:moveTo>
                <a:cubicBezTo>
                  <a:pt x="70" y="19"/>
                  <a:pt x="74" y="39"/>
                  <a:pt x="65" y="54"/>
                </a:cubicBezTo>
                <a:cubicBezTo>
                  <a:pt x="55" y="70"/>
                  <a:pt x="35" y="74"/>
                  <a:pt x="20" y="65"/>
                </a:cubicBezTo>
                <a:cubicBezTo>
                  <a:pt x="4" y="55"/>
                  <a:pt x="0" y="35"/>
                  <a:pt x="9" y="20"/>
                </a:cubicBezTo>
                <a:cubicBezTo>
                  <a:pt x="19" y="4"/>
                  <a:pt x="39" y="0"/>
                  <a:pt x="54" y="9"/>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127"/>
          <p:cNvSpPr/>
          <p:nvPr/>
        </p:nvSpPr>
        <p:spPr bwMode="auto">
          <a:xfrm rot="21368463">
            <a:off x="10325969" y="4813580"/>
            <a:ext cx="76200" cy="74612"/>
          </a:xfrm>
          <a:custGeom>
            <a:avLst/>
            <a:gdLst>
              <a:gd name="T0" fmla="*/ 54 w 74"/>
              <a:gd name="T1" fmla="*/ 9 h 74"/>
              <a:gd name="T2" fmla="*/ 65 w 74"/>
              <a:gd name="T3" fmla="*/ 54 h 74"/>
              <a:gd name="T4" fmla="*/ 20 w 74"/>
              <a:gd name="T5" fmla="*/ 65 h 74"/>
              <a:gd name="T6" fmla="*/ 9 w 74"/>
              <a:gd name="T7" fmla="*/ 20 h 74"/>
              <a:gd name="T8" fmla="*/ 54 w 74"/>
              <a:gd name="T9" fmla="*/ 9 h 74"/>
            </a:gdLst>
            <a:ahLst/>
            <a:cxnLst>
              <a:cxn ang="0">
                <a:pos x="T0" y="T1"/>
              </a:cxn>
              <a:cxn ang="0">
                <a:pos x="T2" y="T3"/>
              </a:cxn>
              <a:cxn ang="0">
                <a:pos x="T4" y="T5"/>
              </a:cxn>
              <a:cxn ang="0">
                <a:pos x="T6" y="T7"/>
              </a:cxn>
              <a:cxn ang="0">
                <a:pos x="T8" y="T9"/>
              </a:cxn>
            </a:cxnLst>
            <a:rect l="0" t="0" r="r" b="b"/>
            <a:pathLst>
              <a:path w="74" h="74">
                <a:moveTo>
                  <a:pt x="54" y="9"/>
                </a:moveTo>
                <a:cubicBezTo>
                  <a:pt x="70" y="19"/>
                  <a:pt x="74" y="39"/>
                  <a:pt x="65" y="54"/>
                </a:cubicBezTo>
                <a:cubicBezTo>
                  <a:pt x="55" y="70"/>
                  <a:pt x="35" y="74"/>
                  <a:pt x="20" y="65"/>
                </a:cubicBezTo>
                <a:cubicBezTo>
                  <a:pt x="4" y="55"/>
                  <a:pt x="0" y="35"/>
                  <a:pt x="9" y="20"/>
                </a:cubicBezTo>
                <a:cubicBezTo>
                  <a:pt x="19" y="4"/>
                  <a:pt x="39" y="0"/>
                  <a:pt x="54" y="9"/>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128"/>
          <p:cNvSpPr/>
          <p:nvPr/>
        </p:nvSpPr>
        <p:spPr bwMode="auto">
          <a:xfrm rot="21368463">
            <a:off x="11170381" y="4664339"/>
            <a:ext cx="76200" cy="76200"/>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129"/>
          <p:cNvSpPr/>
          <p:nvPr/>
        </p:nvSpPr>
        <p:spPr bwMode="auto">
          <a:xfrm rot="21368463">
            <a:off x="11228993" y="3836332"/>
            <a:ext cx="120650" cy="119062"/>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138"/>
          <p:cNvSpPr/>
          <p:nvPr/>
        </p:nvSpPr>
        <p:spPr bwMode="auto">
          <a:xfrm rot="21368463">
            <a:off x="10693729" y="5957217"/>
            <a:ext cx="58738" cy="58737"/>
          </a:xfrm>
          <a:custGeom>
            <a:avLst/>
            <a:gdLst>
              <a:gd name="T0" fmla="*/ 43 w 58"/>
              <a:gd name="T1" fmla="*/ 8 h 58"/>
              <a:gd name="T2" fmla="*/ 51 w 58"/>
              <a:gd name="T3" fmla="*/ 43 h 58"/>
              <a:gd name="T4" fmla="*/ 16 w 58"/>
              <a:gd name="T5" fmla="*/ 51 h 58"/>
              <a:gd name="T6" fmla="*/ 8 w 58"/>
              <a:gd name="T7" fmla="*/ 16 h 58"/>
              <a:gd name="T8" fmla="*/ 43 w 58"/>
              <a:gd name="T9" fmla="*/ 8 h 58"/>
            </a:gdLst>
            <a:ahLst/>
            <a:cxnLst>
              <a:cxn ang="0">
                <a:pos x="T0" y="T1"/>
              </a:cxn>
              <a:cxn ang="0">
                <a:pos x="T2" y="T3"/>
              </a:cxn>
              <a:cxn ang="0">
                <a:pos x="T4" y="T5"/>
              </a:cxn>
              <a:cxn ang="0">
                <a:pos x="T6" y="T7"/>
              </a:cxn>
              <a:cxn ang="0">
                <a:pos x="T8" y="T9"/>
              </a:cxn>
            </a:cxnLst>
            <a:rect l="0" t="0" r="r" b="b"/>
            <a:pathLst>
              <a:path w="58" h="58">
                <a:moveTo>
                  <a:pt x="43" y="8"/>
                </a:moveTo>
                <a:cubicBezTo>
                  <a:pt x="55" y="15"/>
                  <a:pt x="58" y="31"/>
                  <a:pt x="51" y="43"/>
                </a:cubicBezTo>
                <a:cubicBezTo>
                  <a:pt x="43" y="54"/>
                  <a:pt x="28" y="58"/>
                  <a:pt x="16" y="51"/>
                </a:cubicBezTo>
                <a:cubicBezTo>
                  <a:pt x="4" y="43"/>
                  <a:pt x="0" y="28"/>
                  <a:pt x="8" y="16"/>
                </a:cubicBezTo>
                <a:cubicBezTo>
                  <a:pt x="15" y="4"/>
                  <a:pt x="31" y="0"/>
                  <a:pt x="43" y="8"/>
                </a:cubicBezTo>
                <a:close/>
              </a:path>
            </a:pathLst>
          </a:custGeom>
          <a:solidFill>
            <a:srgbClr val="45D8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148"/>
          <p:cNvSpPr/>
          <p:nvPr/>
        </p:nvSpPr>
        <p:spPr bwMode="auto">
          <a:xfrm rot="21368463">
            <a:off x="8461322" y="6389722"/>
            <a:ext cx="528638" cy="530225"/>
          </a:xfrm>
          <a:custGeom>
            <a:avLst/>
            <a:gdLst>
              <a:gd name="T0" fmla="*/ 382 w 521"/>
              <a:gd name="T1" fmla="*/ 67 h 521"/>
              <a:gd name="T2" fmla="*/ 454 w 521"/>
              <a:gd name="T3" fmla="*/ 382 h 521"/>
              <a:gd name="T4" fmla="*/ 139 w 521"/>
              <a:gd name="T5" fmla="*/ 454 h 521"/>
              <a:gd name="T6" fmla="*/ 67 w 521"/>
              <a:gd name="T7" fmla="*/ 139 h 521"/>
              <a:gd name="T8" fmla="*/ 382 w 521"/>
              <a:gd name="T9" fmla="*/ 67 h 521"/>
            </a:gdLst>
            <a:ahLst/>
            <a:cxnLst>
              <a:cxn ang="0">
                <a:pos x="T0" y="T1"/>
              </a:cxn>
              <a:cxn ang="0">
                <a:pos x="T2" y="T3"/>
              </a:cxn>
              <a:cxn ang="0">
                <a:pos x="T4" y="T5"/>
              </a:cxn>
              <a:cxn ang="0">
                <a:pos x="T6" y="T7"/>
              </a:cxn>
              <a:cxn ang="0">
                <a:pos x="T8" y="T9"/>
              </a:cxn>
            </a:cxnLst>
            <a:rect l="0" t="0" r="r" b="b"/>
            <a:pathLst>
              <a:path w="521" h="521">
                <a:moveTo>
                  <a:pt x="382" y="67"/>
                </a:moveTo>
                <a:cubicBezTo>
                  <a:pt x="489" y="134"/>
                  <a:pt x="521" y="275"/>
                  <a:pt x="454" y="382"/>
                </a:cubicBezTo>
                <a:cubicBezTo>
                  <a:pt x="387" y="489"/>
                  <a:pt x="246" y="521"/>
                  <a:pt x="139" y="454"/>
                </a:cubicBezTo>
                <a:cubicBezTo>
                  <a:pt x="32" y="387"/>
                  <a:pt x="0" y="246"/>
                  <a:pt x="67" y="139"/>
                </a:cubicBezTo>
                <a:cubicBezTo>
                  <a:pt x="134" y="32"/>
                  <a:pt x="275" y="0"/>
                  <a:pt x="382" y="67"/>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156"/>
          <p:cNvSpPr/>
          <p:nvPr/>
        </p:nvSpPr>
        <p:spPr bwMode="auto">
          <a:xfrm rot="21368463">
            <a:off x="8588324" y="6518363"/>
            <a:ext cx="273050" cy="273050"/>
          </a:xfrm>
          <a:custGeom>
            <a:avLst/>
            <a:gdLst>
              <a:gd name="T0" fmla="*/ 198 w 270"/>
              <a:gd name="T1" fmla="*/ 34 h 269"/>
              <a:gd name="T2" fmla="*/ 235 w 270"/>
              <a:gd name="T3" fmla="*/ 197 h 269"/>
              <a:gd name="T4" fmla="*/ 72 w 270"/>
              <a:gd name="T5" fmla="*/ 235 h 269"/>
              <a:gd name="T6" fmla="*/ 35 w 270"/>
              <a:gd name="T7" fmla="*/ 72 h 269"/>
              <a:gd name="T8" fmla="*/ 198 w 270"/>
              <a:gd name="T9" fmla="*/ 34 h 269"/>
            </a:gdLst>
            <a:ahLst/>
            <a:cxnLst>
              <a:cxn ang="0">
                <a:pos x="T0" y="T1"/>
              </a:cxn>
              <a:cxn ang="0">
                <a:pos x="T2" y="T3"/>
              </a:cxn>
              <a:cxn ang="0">
                <a:pos x="T4" y="T5"/>
              </a:cxn>
              <a:cxn ang="0">
                <a:pos x="T6" y="T7"/>
              </a:cxn>
              <a:cxn ang="0">
                <a:pos x="T8" y="T9"/>
              </a:cxn>
            </a:cxnLst>
            <a:rect l="0" t="0" r="r" b="b"/>
            <a:pathLst>
              <a:path w="270" h="269">
                <a:moveTo>
                  <a:pt x="198" y="34"/>
                </a:moveTo>
                <a:cubicBezTo>
                  <a:pt x="253" y="69"/>
                  <a:pt x="270" y="142"/>
                  <a:pt x="235" y="197"/>
                </a:cubicBezTo>
                <a:cubicBezTo>
                  <a:pt x="201" y="253"/>
                  <a:pt x="128" y="269"/>
                  <a:pt x="72" y="235"/>
                </a:cubicBezTo>
                <a:cubicBezTo>
                  <a:pt x="17" y="200"/>
                  <a:pt x="0" y="127"/>
                  <a:pt x="35" y="72"/>
                </a:cubicBezTo>
                <a:cubicBezTo>
                  <a:pt x="70" y="16"/>
                  <a:pt x="143" y="0"/>
                  <a:pt x="198" y="34"/>
                </a:cubicBezTo>
                <a:close/>
              </a:path>
            </a:pathLst>
          </a:custGeom>
          <a:solidFill>
            <a:srgbClr val="45D8FF">
              <a:alpha val="20000"/>
            </a:srgbClr>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156"/>
          <p:cNvSpPr/>
          <p:nvPr/>
        </p:nvSpPr>
        <p:spPr bwMode="auto">
          <a:xfrm rot="21368463" flipV="1">
            <a:off x="8659223" y="6591642"/>
            <a:ext cx="126492" cy="126492"/>
          </a:xfrm>
          <a:custGeom>
            <a:avLst/>
            <a:gdLst>
              <a:gd name="T0" fmla="*/ 198 w 270"/>
              <a:gd name="T1" fmla="*/ 34 h 269"/>
              <a:gd name="T2" fmla="*/ 235 w 270"/>
              <a:gd name="T3" fmla="*/ 197 h 269"/>
              <a:gd name="T4" fmla="*/ 72 w 270"/>
              <a:gd name="T5" fmla="*/ 235 h 269"/>
              <a:gd name="T6" fmla="*/ 35 w 270"/>
              <a:gd name="T7" fmla="*/ 72 h 269"/>
              <a:gd name="T8" fmla="*/ 198 w 270"/>
              <a:gd name="T9" fmla="*/ 34 h 269"/>
            </a:gdLst>
            <a:ahLst/>
            <a:cxnLst>
              <a:cxn ang="0">
                <a:pos x="T0" y="T1"/>
              </a:cxn>
              <a:cxn ang="0">
                <a:pos x="T2" y="T3"/>
              </a:cxn>
              <a:cxn ang="0">
                <a:pos x="T4" y="T5"/>
              </a:cxn>
              <a:cxn ang="0">
                <a:pos x="T6" y="T7"/>
              </a:cxn>
              <a:cxn ang="0">
                <a:pos x="T8" y="T9"/>
              </a:cxn>
            </a:cxnLst>
            <a:rect l="0" t="0" r="r" b="b"/>
            <a:pathLst>
              <a:path w="270" h="269">
                <a:moveTo>
                  <a:pt x="198" y="34"/>
                </a:moveTo>
                <a:cubicBezTo>
                  <a:pt x="253" y="69"/>
                  <a:pt x="270" y="142"/>
                  <a:pt x="235" y="197"/>
                </a:cubicBezTo>
                <a:cubicBezTo>
                  <a:pt x="201" y="253"/>
                  <a:pt x="128" y="269"/>
                  <a:pt x="72" y="235"/>
                </a:cubicBezTo>
                <a:cubicBezTo>
                  <a:pt x="17" y="200"/>
                  <a:pt x="0" y="127"/>
                  <a:pt x="35" y="72"/>
                </a:cubicBezTo>
                <a:cubicBezTo>
                  <a:pt x="70" y="16"/>
                  <a:pt x="143" y="0"/>
                  <a:pt x="198" y="34"/>
                </a:cubicBezTo>
                <a:close/>
              </a:path>
            </a:pathLst>
          </a:custGeom>
          <a:solidFill>
            <a:srgbClr val="45D8FF"/>
          </a:solid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pic>
        <p:nvPicPr>
          <p:cNvPr id="162" name="PA_图片 7" descr="C:\Users\Administrator\Desktop\56d684a0446de.png"/>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bwMode="auto">
          <a:xfrm rot="1643890">
            <a:off x="2271413" y="5781748"/>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63" name="PA_图片 7" descr="C:\Users\Administrator\Desktop\56d684a0446de.png"/>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bwMode="auto">
          <a:xfrm rot="4041525">
            <a:off x="393622" y="894928"/>
            <a:ext cx="883735" cy="1005127"/>
          </a:xfrm>
          <a:prstGeom prst="rect">
            <a:avLst/>
          </a:prstGeom>
          <a:noFill/>
          <a:extLst>
            <a:ext uri="{909E8E84-426E-40DD-AFC4-6F175D3DCCD1}">
              <a14:hiddenFill xmlns:a14="http://schemas.microsoft.com/office/drawing/2010/main">
                <a:solidFill>
                  <a:srgbClr val="FFFFFF"/>
                </a:solidFill>
              </a14:hiddenFill>
            </a:ext>
          </a:extLst>
        </p:spPr>
      </p:pic>
      <p:pic>
        <p:nvPicPr>
          <p:cNvPr id="164" name="PA_图片 7" descr="C:\Users\Administrator\Desktop\56d684a0446de.png"/>
          <p:cNvPicPr>
            <a:picLocks noChangeAspect="1" noChangeArrowheads="1"/>
          </p:cNvPicPr>
          <p:nvPr>
            <p:custDataLst>
              <p:tags r:id="rId6"/>
            </p:custDataLst>
          </p:nvPr>
        </p:nvPicPr>
        <p:blipFill>
          <a:blip r:embed="rId1" cstate="print">
            <a:extLst>
              <a:ext uri="{28A0092B-C50C-407E-A947-70E740481C1C}">
                <a14:useLocalDpi xmlns:a14="http://schemas.microsoft.com/office/drawing/2010/main" val="0"/>
              </a:ext>
            </a:extLst>
          </a:blip>
          <a:srcRect/>
          <a:stretch>
            <a:fillRect/>
          </a:stretch>
        </p:blipFill>
        <p:spPr bwMode="auto">
          <a:xfrm>
            <a:off x="1153652" y="2778784"/>
            <a:ext cx="1444625" cy="1643062"/>
          </a:xfrm>
          <a:prstGeom prst="rect">
            <a:avLst/>
          </a:prstGeom>
          <a:noFill/>
          <a:extLst>
            <a:ext uri="{909E8E84-426E-40DD-AFC4-6F175D3DCCD1}">
              <a14:hiddenFill xmlns:a14="http://schemas.microsoft.com/office/drawing/2010/main">
                <a:solidFill>
                  <a:srgbClr val="FFFFFF"/>
                </a:solidFill>
              </a14:hiddenFill>
            </a:ext>
          </a:extLst>
        </p:spPr>
      </p:pic>
      <p:pic>
        <p:nvPicPr>
          <p:cNvPr id="165" name="PA_图片 7" descr="C:\Users\Administrator\Desktop\56d684a0446de.png"/>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316003" y="327142"/>
            <a:ext cx="504056" cy="57329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7a1779d452bfe004cca9fd06c1ec535"/>
          <p:cNvPicPr>
            <a:picLocks noChangeAspect="1"/>
          </p:cNvPicPr>
          <p:nvPr/>
        </p:nvPicPr>
        <p:blipFill>
          <a:blip r:embed="rId9"/>
          <a:stretch>
            <a:fillRect/>
          </a:stretch>
        </p:blipFill>
        <p:spPr>
          <a:xfrm>
            <a:off x="2680335" y="240030"/>
            <a:ext cx="1555750" cy="1577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88000">
                                      <p:stCondLst>
                                        <p:cond delay="0"/>
                                      </p:stCondLst>
                                      <p:childTnLst>
                                        <p:set>
                                          <p:cBhvr>
                                            <p:cTn id="11" dur="2000" fill="hold">
                                              <p:stCondLst>
                                                <p:cond delay="0"/>
                                              </p:stCondLst>
                                            </p:cTn>
                                            <p:tgtEl>
                                              <p:spTgt spid="62"/>
                                            </p:tgtEl>
                                            <p:attrNameLst>
                                              <p:attrName>style.visibility</p:attrName>
                                            </p:attrNameLst>
                                          </p:cBhvr>
                                          <p:to>
                                            <p:strVal val="visible"/>
                                          </p:to>
                                        </p:set>
                                        <p:anim calcmode="lin" valueType="num" p14:bounceEnd="88000">
                                          <p:cBhvr additive="base">
                                            <p:cTn id="12" dur="2000" fill="hold"/>
                                            <p:tgtEl>
                                              <p:spTgt spid="62"/>
                                            </p:tgtEl>
                                            <p:attrNameLst>
                                              <p:attrName>ppt_x</p:attrName>
                                            </p:attrNameLst>
                                          </p:cBhvr>
                                          <p:tavLst>
                                            <p:tav tm="0">
                                              <p:val>
                                                <p:strVal val="0-#ppt_w/2"/>
                                              </p:val>
                                            </p:tav>
                                            <p:tav tm="100000">
                                              <p:val>
                                                <p:strVal val="#ppt_x"/>
                                              </p:val>
                                            </p:tav>
                                          </p:tavLst>
                                        </p:anim>
                                        <p:anim calcmode="lin" valueType="num" p14:bounceEnd="88000">
                                          <p:cBhvr additive="base">
                                            <p:cTn id="13" dur="200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88000">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14:bounceEnd="88000">
                                          <p:cBhvr additive="base">
                                            <p:cTn id="16" dur="2000" fill="hold"/>
                                            <p:tgtEl>
                                              <p:spTgt spid="61"/>
                                            </p:tgtEl>
                                            <p:attrNameLst>
                                              <p:attrName>ppt_x</p:attrName>
                                            </p:attrNameLst>
                                          </p:cBhvr>
                                          <p:tavLst>
                                            <p:tav tm="0">
                                              <p:val>
                                                <p:strVal val="1+#ppt_w/2"/>
                                              </p:val>
                                            </p:tav>
                                            <p:tav tm="100000">
                                              <p:val>
                                                <p:strVal val="#ppt_x"/>
                                              </p:val>
                                            </p:tav>
                                          </p:tavLst>
                                        </p:anim>
                                        <p:anim calcmode="lin" valueType="num" p14:bounceEnd="88000">
                                          <p:cBhvr additive="base">
                                            <p:cTn id="17" dur="20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nodeType="afterEffect" p14:presetBounceEnd="68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68000">
                                          <p:cBhvr additive="base">
                                            <p:cTn id="21" dur="500" fill="hold"/>
                                            <p:tgtEl>
                                              <p:spTgt spid="9"/>
                                            </p:tgtEl>
                                            <p:attrNameLst>
                                              <p:attrName>ppt_x</p:attrName>
                                            </p:attrNameLst>
                                          </p:cBhvr>
                                          <p:tavLst>
                                            <p:tav tm="0">
                                              <p:val>
                                                <p:strVal val="0-#ppt_w/2"/>
                                              </p:val>
                                            </p:tav>
                                            <p:tav tm="100000">
                                              <p:val>
                                                <p:strVal val="#ppt_x"/>
                                              </p:val>
                                            </p:tav>
                                          </p:tavLst>
                                        </p:anim>
                                        <p:anim calcmode="lin" valueType="num" p14:bounceEnd="68000">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14:presetBounceEnd="68000">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14:bounceEnd="68000">
                                          <p:cBhvr additive="base">
                                            <p:cTn id="26" dur="500" fill="hold"/>
                                            <p:tgtEl>
                                              <p:spTgt spid="11"/>
                                            </p:tgtEl>
                                            <p:attrNameLst>
                                              <p:attrName>ppt_x</p:attrName>
                                            </p:attrNameLst>
                                          </p:cBhvr>
                                          <p:tavLst>
                                            <p:tav tm="0">
                                              <p:val>
                                                <p:strVal val="0-#ppt_w/2"/>
                                              </p:val>
                                            </p:tav>
                                            <p:tav tm="100000">
                                              <p:val>
                                                <p:strVal val="#ppt_x"/>
                                              </p:val>
                                            </p:tav>
                                          </p:tavLst>
                                        </p:anim>
                                        <p:anim calcmode="lin" valueType="num" p14:bounceEnd="68000">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18" presetClass="entr" presetSubtype="9" fill="hold" grpId="0"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strips(upLeft)">
                                          <p:cBhvr>
                                            <p:cTn id="31" dur="700"/>
                                            <p:tgtEl>
                                              <p:spTgt spid="8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up)">
                                          <p:cBhvr>
                                            <p:cTn id="34" dur="700"/>
                                            <p:tgtEl>
                                              <p:spTgt spid="9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left)">
                                          <p:cBhvr>
                                            <p:cTn id="37" dur="700"/>
                                            <p:tgtEl>
                                              <p:spTgt spid="9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wipe(left)">
                                          <p:cBhvr>
                                            <p:cTn id="40" dur="700"/>
                                            <p:tgtEl>
                                              <p:spTgt spid="89"/>
                                            </p:tgtEl>
                                          </p:cBhvr>
                                        </p:animEffect>
                                      </p:childTnLst>
                                    </p:cTn>
                                  </p:par>
                                  <p:par>
                                    <p:cTn id="41" presetID="18" presetClass="entr" presetSubtype="3"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strips(upRight)">
                                          <p:cBhvr>
                                            <p:cTn id="43" dur="700"/>
                                            <p:tgtEl>
                                              <p:spTgt spid="9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wipe(right)">
                                          <p:cBhvr>
                                            <p:cTn id="46" dur="700"/>
                                            <p:tgtEl>
                                              <p:spTgt spid="98"/>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strips(downLeft)">
                                          <p:cBhvr>
                                            <p:cTn id="49" dur="700"/>
                                            <p:tgtEl>
                                              <p:spTgt spid="8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01"/>
                                            </p:tgtEl>
                                            <p:attrNameLst>
                                              <p:attrName>style.visibility</p:attrName>
                                            </p:attrNameLst>
                                          </p:cBhvr>
                                          <p:to>
                                            <p:strVal val="visible"/>
                                          </p:to>
                                        </p:set>
                                        <p:anim calcmode="lin" valueType="num">
                                          <p:cBhvr>
                                            <p:cTn id="52" dur="700" fill="hold"/>
                                            <p:tgtEl>
                                              <p:spTgt spid="101"/>
                                            </p:tgtEl>
                                            <p:attrNameLst>
                                              <p:attrName>ppt_w</p:attrName>
                                            </p:attrNameLst>
                                          </p:cBhvr>
                                          <p:tavLst>
                                            <p:tav tm="0">
                                              <p:val>
                                                <p:fltVal val="0"/>
                                              </p:val>
                                            </p:tav>
                                            <p:tav tm="100000">
                                              <p:val>
                                                <p:strVal val="#ppt_w"/>
                                              </p:val>
                                            </p:tav>
                                          </p:tavLst>
                                        </p:anim>
                                        <p:anim calcmode="lin" valueType="num">
                                          <p:cBhvr>
                                            <p:cTn id="53" dur="700" fill="hold"/>
                                            <p:tgtEl>
                                              <p:spTgt spid="101"/>
                                            </p:tgtEl>
                                            <p:attrNameLst>
                                              <p:attrName>ppt_h</p:attrName>
                                            </p:attrNameLst>
                                          </p:cBhvr>
                                          <p:tavLst>
                                            <p:tav tm="0">
                                              <p:val>
                                                <p:fltVal val="0"/>
                                              </p:val>
                                            </p:tav>
                                            <p:tav tm="100000">
                                              <p:val>
                                                <p:strVal val="#ppt_h"/>
                                              </p:val>
                                            </p:tav>
                                          </p:tavLst>
                                        </p:anim>
                                        <p:animEffect transition="in" filter="fade">
                                          <p:cBhvr>
                                            <p:cTn id="54" dur="700"/>
                                            <p:tgtEl>
                                              <p:spTgt spid="10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4"/>
                                            </p:tgtEl>
                                            <p:attrNameLst>
                                              <p:attrName>style.visibility</p:attrName>
                                            </p:attrNameLst>
                                          </p:cBhvr>
                                          <p:to>
                                            <p:strVal val="visible"/>
                                          </p:to>
                                        </p:set>
                                        <p:anim calcmode="lin" valueType="num">
                                          <p:cBhvr>
                                            <p:cTn id="57" dur="700" fill="hold"/>
                                            <p:tgtEl>
                                              <p:spTgt spid="84"/>
                                            </p:tgtEl>
                                            <p:attrNameLst>
                                              <p:attrName>ppt_w</p:attrName>
                                            </p:attrNameLst>
                                          </p:cBhvr>
                                          <p:tavLst>
                                            <p:tav tm="0">
                                              <p:val>
                                                <p:fltVal val="0"/>
                                              </p:val>
                                            </p:tav>
                                            <p:tav tm="100000">
                                              <p:val>
                                                <p:strVal val="#ppt_w"/>
                                              </p:val>
                                            </p:tav>
                                          </p:tavLst>
                                        </p:anim>
                                        <p:anim calcmode="lin" valueType="num">
                                          <p:cBhvr>
                                            <p:cTn id="58" dur="700" fill="hold"/>
                                            <p:tgtEl>
                                              <p:spTgt spid="84"/>
                                            </p:tgtEl>
                                            <p:attrNameLst>
                                              <p:attrName>ppt_h</p:attrName>
                                            </p:attrNameLst>
                                          </p:cBhvr>
                                          <p:tavLst>
                                            <p:tav tm="0">
                                              <p:val>
                                                <p:fltVal val="0"/>
                                              </p:val>
                                            </p:tav>
                                            <p:tav tm="100000">
                                              <p:val>
                                                <p:strVal val="#ppt_h"/>
                                              </p:val>
                                            </p:tav>
                                          </p:tavLst>
                                        </p:anim>
                                        <p:animEffect transition="in" filter="fade">
                                          <p:cBhvr>
                                            <p:cTn id="59" dur="700"/>
                                            <p:tgtEl>
                                              <p:spTgt spid="8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83"/>
                                            </p:tgtEl>
                                            <p:attrNameLst>
                                              <p:attrName>style.visibility</p:attrName>
                                            </p:attrNameLst>
                                          </p:cBhvr>
                                          <p:to>
                                            <p:strVal val="visible"/>
                                          </p:to>
                                        </p:set>
                                        <p:anim calcmode="lin" valueType="num">
                                          <p:cBhvr>
                                            <p:cTn id="62" dur="700" fill="hold"/>
                                            <p:tgtEl>
                                              <p:spTgt spid="83"/>
                                            </p:tgtEl>
                                            <p:attrNameLst>
                                              <p:attrName>ppt_w</p:attrName>
                                            </p:attrNameLst>
                                          </p:cBhvr>
                                          <p:tavLst>
                                            <p:tav tm="0">
                                              <p:val>
                                                <p:fltVal val="0"/>
                                              </p:val>
                                            </p:tav>
                                            <p:tav tm="100000">
                                              <p:val>
                                                <p:strVal val="#ppt_w"/>
                                              </p:val>
                                            </p:tav>
                                          </p:tavLst>
                                        </p:anim>
                                        <p:anim calcmode="lin" valueType="num">
                                          <p:cBhvr>
                                            <p:cTn id="63" dur="700" fill="hold"/>
                                            <p:tgtEl>
                                              <p:spTgt spid="83"/>
                                            </p:tgtEl>
                                            <p:attrNameLst>
                                              <p:attrName>ppt_h</p:attrName>
                                            </p:attrNameLst>
                                          </p:cBhvr>
                                          <p:tavLst>
                                            <p:tav tm="0">
                                              <p:val>
                                                <p:fltVal val="0"/>
                                              </p:val>
                                            </p:tav>
                                            <p:tav tm="100000">
                                              <p:val>
                                                <p:strVal val="#ppt_h"/>
                                              </p:val>
                                            </p:tav>
                                          </p:tavLst>
                                        </p:anim>
                                        <p:animEffect transition="in" filter="fade">
                                          <p:cBhvr>
                                            <p:cTn id="64" dur="700"/>
                                            <p:tgtEl>
                                              <p:spTgt spid="8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700" fill="hold"/>
                                            <p:tgtEl>
                                              <p:spTgt spid="102"/>
                                            </p:tgtEl>
                                            <p:attrNameLst>
                                              <p:attrName>ppt_w</p:attrName>
                                            </p:attrNameLst>
                                          </p:cBhvr>
                                          <p:tavLst>
                                            <p:tav tm="0">
                                              <p:val>
                                                <p:fltVal val="0"/>
                                              </p:val>
                                            </p:tav>
                                            <p:tav tm="100000">
                                              <p:val>
                                                <p:strVal val="#ppt_w"/>
                                              </p:val>
                                            </p:tav>
                                          </p:tavLst>
                                        </p:anim>
                                        <p:anim calcmode="lin" valueType="num">
                                          <p:cBhvr>
                                            <p:cTn id="68" dur="700" fill="hold"/>
                                            <p:tgtEl>
                                              <p:spTgt spid="102"/>
                                            </p:tgtEl>
                                            <p:attrNameLst>
                                              <p:attrName>ppt_h</p:attrName>
                                            </p:attrNameLst>
                                          </p:cBhvr>
                                          <p:tavLst>
                                            <p:tav tm="0">
                                              <p:val>
                                                <p:fltVal val="0"/>
                                              </p:val>
                                            </p:tav>
                                            <p:tav tm="100000">
                                              <p:val>
                                                <p:strVal val="#ppt_h"/>
                                              </p:val>
                                            </p:tav>
                                          </p:tavLst>
                                        </p:anim>
                                        <p:animEffect transition="in" filter="fade">
                                          <p:cBhvr>
                                            <p:cTn id="69" dur="700"/>
                                            <p:tgtEl>
                                              <p:spTgt spid="10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anim calcmode="lin" valueType="num">
                                          <p:cBhvr>
                                            <p:cTn id="72" dur="700" fill="hold"/>
                                            <p:tgtEl>
                                              <p:spTgt spid="103"/>
                                            </p:tgtEl>
                                            <p:attrNameLst>
                                              <p:attrName>ppt_w</p:attrName>
                                            </p:attrNameLst>
                                          </p:cBhvr>
                                          <p:tavLst>
                                            <p:tav tm="0">
                                              <p:val>
                                                <p:fltVal val="0"/>
                                              </p:val>
                                            </p:tav>
                                            <p:tav tm="100000">
                                              <p:val>
                                                <p:strVal val="#ppt_w"/>
                                              </p:val>
                                            </p:tav>
                                          </p:tavLst>
                                        </p:anim>
                                        <p:anim calcmode="lin" valueType="num">
                                          <p:cBhvr>
                                            <p:cTn id="73" dur="700" fill="hold"/>
                                            <p:tgtEl>
                                              <p:spTgt spid="103"/>
                                            </p:tgtEl>
                                            <p:attrNameLst>
                                              <p:attrName>ppt_h</p:attrName>
                                            </p:attrNameLst>
                                          </p:cBhvr>
                                          <p:tavLst>
                                            <p:tav tm="0">
                                              <p:val>
                                                <p:fltVal val="0"/>
                                              </p:val>
                                            </p:tav>
                                            <p:tav tm="100000">
                                              <p:val>
                                                <p:strVal val="#ppt_h"/>
                                              </p:val>
                                            </p:tav>
                                          </p:tavLst>
                                        </p:anim>
                                        <p:animEffect transition="in" filter="fade">
                                          <p:cBhvr>
                                            <p:cTn id="74" dur="700"/>
                                            <p:tgtEl>
                                              <p:spTgt spid="10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wipe(up)">
                                          <p:cBhvr>
                                            <p:cTn id="77" dur="700"/>
                                            <p:tgtEl>
                                              <p:spTgt spid="10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wipe(left)">
                                          <p:cBhvr>
                                            <p:cTn id="80" dur="700"/>
                                            <p:tgtEl>
                                              <p:spTgt spid="90"/>
                                            </p:tgtEl>
                                          </p:cBhvr>
                                        </p:animEffect>
                                      </p:childTnLst>
                                    </p:cTn>
                                  </p:par>
                                  <p:par>
                                    <p:cTn id="81" presetID="18" presetClass="entr" presetSubtype="12"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Effect transition="in" filter="strips(downLeft)">
                                          <p:cBhvr>
                                            <p:cTn id="83" dur="700"/>
                                            <p:tgtEl>
                                              <p:spTgt spid="99"/>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wipe(down)">
                                          <p:cBhvr>
                                            <p:cTn id="86" dur="700"/>
                                            <p:tgtEl>
                                              <p:spTgt spid="95"/>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wipe(up)">
                                          <p:cBhvr>
                                            <p:cTn id="89" dur="700"/>
                                            <p:tgtEl>
                                              <p:spTgt spid="9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04"/>
                                            </p:tgtEl>
                                            <p:attrNameLst>
                                              <p:attrName>style.visibility</p:attrName>
                                            </p:attrNameLst>
                                          </p:cBhvr>
                                          <p:to>
                                            <p:strVal val="visible"/>
                                          </p:to>
                                        </p:set>
                                        <p:anim calcmode="lin" valueType="num">
                                          <p:cBhvr>
                                            <p:cTn id="92" dur="700" fill="hold"/>
                                            <p:tgtEl>
                                              <p:spTgt spid="104"/>
                                            </p:tgtEl>
                                            <p:attrNameLst>
                                              <p:attrName>ppt_w</p:attrName>
                                            </p:attrNameLst>
                                          </p:cBhvr>
                                          <p:tavLst>
                                            <p:tav tm="0">
                                              <p:val>
                                                <p:fltVal val="0"/>
                                              </p:val>
                                            </p:tav>
                                            <p:tav tm="100000">
                                              <p:val>
                                                <p:strVal val="#ppt_w"/>
                                              </p:val>
                                            </p:tav>
                                          </p:tavLst>
                                        </p:anim>
                                        <p:anim calcmode="lin" valueType="num">
                                          <p:cBhvr>
                                            <p:cTn id="93" dur="700" fill="hold"/>
                                            <p:tgtEl>
                                              <p:spTgt spid="104"/>
                                            </p:tgtEl>
                                            <p:attrNameLst>
                                              <p:attrName>ppt_h</p:attrName>
                                            </p:attrNameLst>
                                          </p:cBhvr>
                                          <p:tavLst>
                                            <p:tav tm="0">
                                              <p:val>
                                                <p:fltVal val="0"/>
                                              </p:val>
                                            </p:tav>
                                            <p:tav tm="100000">
                                              <p:val>
                                                <p:strVal val="#ppt_h"/>
                                              </p:val>
                                            </p:tav>
                                          </p:tavLst>
                                        </p:anim>
                                        <p:animEffect transition="in" filter="fade">
                                          <p:cBhvr>
                                            <p:cTn id="94" dur="700"/>
                                            <p:tgtEl>
                                              <p:spTgt spid="104"/>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strips(downRight)">
                                          <p:cBhvr>
                                            <p:cTn id="97" dur="700"/>
                                            <p:tgtEl>
                                              <p:spTgt spid="96"/>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97"/>
                                            </p:tgtEl>
                                            <p:attrNameLst>
                                              <p:attrName>style.visibility</p:attrName>
                                            </p:attrNameLst>
                                          </p:cBhvr>
                                          <p:to>
                                            <p:strVal val="visible"/>
                                          </p:to>
                                        </p:set>
                                        <p:animEffect transition="in" filter="strips(downRight)">
                                          <p:cBhvr>
                                            <p:cTn id="100" dur="700"/>
                                            <p:tgtEl>
                                              <p:spTgt spid="9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700" fill="hold"/>
                                            <p:tgtEl>
                                              <p:spTgt spid="85"/>
                                            </p:tgtEl>
                                            <p:attrNameLst>
                                              <p:attrName>ppt_w</p:attrName>
                                            </p:attrNameLst>
                                          </p:cBhvr>
                                          <p:tavLst>
                                            <p:tav tm="0">
                                              <p:val>
                                                <p:fltVal val="0"/>
                                              </p:val>
                                            </p:tav>
                                            <p:tav tm="100000">
                                              <p:val>
                                                <p:strVal val="#ppt_w"/>
                                              </p:val>
                                            </p:tav>
                                          </p:tavLst>
                                        </p:anim>
                                        <p:anim calcmode="lin" valueType="num">
                                          <p:cBhvr>
                                            <p:cTn id="104" dur="700" fill="hold"/>
                                            <p:tgtEl>
                                              <p:spTgt spid="85"/>
                                            </p:tgtEl>
                                            <p:attrNameLst>
                                              <p:attrName>ppt_h</p:attrName>
                                            </p:attrNameLst>
                                          </p:cBhvr>
                                          <p:tavLst>
                                            <p:tav tm="0">
                                              <p:val>
                                                <p:fltVal val="0"/>
                                              </p:val>
                                            </p:tav>
                                            <p:tav tm="100000">
                                              <p:val>
                                                <p:strVal val="#ppt_h"/>
                                              </p:val>
                                            </p:tav>
                                          </p:tavLst>
                                        </p:anim>
                                        <p:animEffect transition="in" filter="fade">
                                          <p:cBhvr>
                                            <p:cTn id="105" dur="700"/>
                                            <p:tgtEl>
                                              <p:spTgt spid="85"/>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86"/>
                                            </p:tgtEl>
                                            <p:attrNameLst>
                                              <p:attrName>style.visibility</p:attrName>
                                            </p:attrNameLst>
                                          </p:cBhvr>
                                          <p:to>
                                            <p:strVal val="visible"/>
                                          </p:to>
                                        </p:set>
                                        <p:anim calcmode="lin" valueType="num">
                                          <p:cBhvr>
                                            <p:cTn id="108" dur="700" fill="hold"/>
                                            <p:tgtEl>
                                              <p:spTgt spid="86"/>
                                            </p:tgtEl>
                                            <p:attrNameLst>
                                              <p:attrName>ppt_w</p:attrName>
                                            </p:attrNameLst>
                                          </p:cBhvr>
                                          <p:tavLst>
                                            <p:tav tm="0">
                                              <p:val>
                                                <p:fltVal val="0"/>
                                              </p:val>
                                            </p:tav>
                                            <p:tav tm="100000">
                                              <p:val>
                                                <p:strVal val="#ppt_w"/>
                                              </p:val>
                                            </p:tav>
                                          </p:tavLst>
                                        </p:anim>
                                        <p:anim calcmode="lin" valueType="num">
                                          <p:cBhvr>
                                            <p:cTn id="109" dur="700" fill="hold"/>
                                            <p:tgtEl>
                                              <p:spTgt spid="86"/>
                                            </p:tgtEl>
                                            <p:attrNameLst>
                                              <p:attrName>ppt_h</p:attrName>
                                            </p:attrNameLst>
                                          </p:cBhvr>
                                          <p:tavLst>
                                            <p:tav tm="0">
                                              <p:val>
                                                <p:fltVal val="0"/>
                                              </p:val>
                                            </p:tav>
                                            <p:tav tm="100000">
                                              <p:val>
                                                <p:strVal val="#ppt_h"/>
                                              </p:val>
                                            </p:tav>
                                          </p:tavLst>
                                        </p:anim>
                                        <p:animEffect transition="in" filter="fade">
                                          <p:cBhvr>
                                            <p:cTn id="110" dur="700"/>
                                            <p:tgtEl>
                                              <p:spTgt spid="86"/>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25"/>
                                            </p:tgtEl>
                                            <p:attrNameLst>
                                              <p:attrName>style.visibility</p:attrName>
                                            </p:attrNameLst>
                                          </p:cBhvr>
                                          <p:to>
                                            <p:strVal val="visible"/>
                                          </p:to>
                                        </p:set>
                                        <p:animEffect transition="in" filter="wipe(left)">
                                          <p:cBhvr>
                                            <p:cTn id="113" dur="700"/>
                                            <p:tgtEl>
                                              <p:spTgt spid="125"/>
                                            </p:tgtEl>
                                          </p:cBhvr>
                                        </p:animEffect>
                                      </p:childTnLst>
                                    </p:cTn>
                                  </p:par>
                                </p:childTnLst>
                              </p:cTn>
                            </p:par>
                            <p:par>
                              <p:cTn id="114" fill="hold">
                                <p:stCondLst>
                                  <p:cond delay="5000"/>
                                </p:stCondLst>
                                <p:childTnLst>
                                  <p:par>
                                    <p:cTn id="115" presetID="53" presetClass="entr" presetSubtype="16" fill="hold" grpId="0" nodeType="afterEffect">
                                      <p:stCondLst>
                                        <p:cond delay="0"/>
                                      </p:stCondLst>
                                      <p:childTnLst>
                                        <p:set>
                                          <p:cBhvr>
                                            <p:cTn id="116" dur="1" fill="hold">
                                              <p:stCondLst>
                                                <p:cond delay="0"/>
                                              </p:stCondLst>
                                            </p:cTn>
                                            <p:tgtEl>
                                              <p:spTgt spid="148"/>
                                            </p:tgtEl>
                                            <p:attrNameLst>
                                              <p:attrName>style.visibility</p:attrName>
                                            </p:attrNameLst>
                                          </p:cBhvr>
                                          <p:to>
                                            <p:strVal val="visible"/>
                                          </p:to>
                                        </p:set>
                                        <p:anim calcmode="lin" valueType="num">
                                          <p:cBhvr>
                                            <p:cTn id="117" dur="700" fill="hold"/>
                                            <p:tgtEl>
                                              <p:spTgt spid="148"/>
                                            </p:tgtEl>
                                            <p:attrNameLst>
                                              <p:attrName>ppt_w</p:attrName>
                                            </p:attrNameLst>
                                          </p:cBhvr>
                                          <p:tavLst>
                                            <p:tav tm="0">
                                              <p:val>
                                                <p:fltVal val="0"/>
                                              </p:val>
                                            </p:tav>
                                            <p:tav tm="100000">
                                              <p:val>
                                                <p:strVal val="#ppt_w"/>
                                              </p:val>
                                            </p:tav>
                                          </p:tavLst>
                                        </p:anim>
                                        <p:anim calcmode="lin" valueType="num">
                                          <p:cBhvr>
                                            <p:cTn id="118" dur="700" fill="hold"/>
                                            <p:tgtEl>
                                              <p:spTgt spid="148"/>
                                            </p:tgtEl>
                                            <p:attrNameLst>
                                              <p:attrName>ppt_h</p:attrName>
                                            </p:attrNameLst>
                                          </p:cBhvr>
                                          <p:tavLst>
                                            <p:tav tm="0">
                                              <p:val>
                                                <p:fltVal val="0"/>
                                              </p:val>
                                            </p:tav>
                                            <p:tav tm="100000">
                                              <p:val>
                                                <p:strVal val="#ppt_h"/>
                                              </p:val>
                                            </p:tav>
                                          </p:tavLst>
                                        </p:anim>
                                        <p:animEffect transition="in" filter="fade">
                                          <p:cBhvr>
                                            <p:cTn id="119" dur="700"/>
                                            <p:tgtEl>
                                              <p:spTgt spid="148"/>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24"/>
                                            </p:tgtEl>
                                            <p:attrNameLst>
                                              <p:attrName>style.visibility</p:attrName>
                                            </p:attrNameLst>
                                          </p:cBhvr>
                                          <p:to>
                                            <p:strVal val="visible"/>
                                          </p:to>
                                        </p:set>
                                        <p:animEffect transition="in" filter="wipe(left)">
                                          <p:cBhvr>
                                            <p:cTn id="122" dur="700"/>
                                            <p:tgtEl>
                                              <p:spTgt spid="12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23"/>
                                            </p:tgtEl>
                                            <p:attrNameLst>
                                              <p:attrName>style.visibility</p:attrName>
                                            </p:attrNameLst>
                                          </p:cBhvr>
                                          <p:to>
                                            <p:strVal val="visible"/>
                                          </p:to>
                                        </p:set>
                                        <p:animEffect transition="in" filter="wipe(down)">
                                          <p:cBhvr>
                                            <p:cTn id="125" dur="700"/>
                                            <p:tgtEl>
                                              <p:spTgt spid="123"/>
                                            </p:tgtEl>
                                          </p:cBhvr>
                                        </p:animEffect>
                                      </p:childTnLst>
                                    </p:cTn>
                                  </p:par>
                                </p:childTnLst>
                              </p:cTn>
                            </p:par>
                            <p:par>
                              <p:cTn id="126" fill="hold">
                                <p:stCondLst>
                                  <p:cond delay="6000"/>
                                </p:stCondLst>
                                <p:childTnLst>
                                  <p:par>
                                    <p:cTn id="127" presetID="53" presetClass="entr" presetSubtype="16" fill="hold" grpId="0" nodeType="afterEffect">
                                      <p:stCondLst>
                                        <p:cond delay="0"/>
                                      </p:stCondLst>
                                      <p:childTnLst>
                                        <p:set>
                                          <p:cBhvr>
                                            <p:cTn id="128" dur="1" fill="hold">
                                              <p:stCondLst>
                                                <p:cond delay="0"/>
                                              </p:stCondLst>
                                            </p:cTn>
                                            <p:tgtEl>
                                              <p:spTgt spid="147"/>
                                            </p:tgtEl>
                                            <p:attrNameLst>
                                              <p:attrName>style.visibility</p:attrName>
                                            </p:attrNameLst>
                                          </p:cBhvr>
                                          <p:to>
                                            <p:strVal val="visible"/>
                                          </p:to>
                                        </p:set>
                                        <p:anim calcmode="lin" valueType="num">
                                          <p:cBhvr>
                                            <p:cTn id="129" dur="700" fill="hold"/>
                                            <p:tgtEl>
                                              <p:spTgt spid="147"/>
                                            </p:tgtEl>
                                            <p:attrNameLst>
                                              <p:attrName>ppt_w</p:attrName>
                                            </p:attrNameLst>
                                          </p:cBhvr>
                                          <p:tavLst>
                                            <p:tav tm="0">
                                              <p:val>
                                                <p:fltVal val="0"/>
                                              </p:val>
                                            </p:tav>
                                            <p:tav tm="100000">
                                              <p:val>
                                                <p:strVal val="#ppt_w"/>
                                              </p:val>
                                            </p:tav>
                                          </p:tavLst>
                                        </p:anim>
                                        <p:anim calcmode="lin" valueType="num">
                                          <p:cBhvr>
                                            <p:cTn id="130" dur="700" fill="hold"/>
                                            <p:tgtEl>
                                              <p:spTgt spid="147"/>
                                            </p:tgtEl>
                                            <p:attrNameLst>
                                              <p:attrName>ppt_h</p:attrName>
                                            </p:attrNameLst>
                                          </p:cBhvr>
                                          <p:tavLst>
                                            <p:tav tm="0">
                                              <p:val>
                                                <p:fltVal val="0"/>
                                              </p:val>
                                            </p:tav>
                                            <p:tav tm="100000">
                                              <p:val>
                                                <p:strVal val="#ppt_h"/>
                                              </p:val>
                                            </p:tav>
                                          </p:tavLst>
                                        </p:anim>
                                        <p:animEffect transition="in" filter="fade">
                                          <p:cBhvr>
                                            <p:cTn id="131" dur="700"/>
                                            <p:tgtEl>
                                              <p:spTgt spid="147"/>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17"/>
                                            </p:tgtEl>
                                            <p:attrNameLst>
                                              <p:attrName>style.visibility</p:attrName>
                                            </p:attrNameLst>
                                          </p:cBhvr>
                                          <p:to>
                                            <p:strVal val="visible"/>
                                          </p:to>
                                        </p:set>
                                        <p:anim calcmode="lin" valueType="num">
                                          <p:cBhvr>
                                            <p:cTn id="134" dur="700" fill="hold"/>
                                            <p:tgtEl>
                                              <p:spTgt spid="117"/>
                                            </p:tgtEl>
                                            <p:attrNameLst>
                                              <p:attrName>ppt_w</p:attrName>
                                            </p:attrNameLst>
                                          </p:cBhvr>
                                          <p:tavLst>
                                            <p:tav tm="0">
                                              <p:val>
                                                <p:fltVal val="0"/>
                                              </p:val>
                                            </p:tav>
                                            <p:tav tm="100000">
                                              <p:val>
                                                <p:strVal val="#ppt_w"/>
                                              </p:val>
                                            </p:tav>
                                          </p:tavLst>
                                        </p:anim>
                                        <p:anim calcmode="lin" valueType="num">
                                          <p:cBhvr>
                                            <p:cTn id="135" dur="700" fill="hold"/>
                                            <p:tgtEl>
                                              <p:spTgt spid="117"/>
                                            </p:tgtEl>
                                            <p:attrNameLst>
                                              <p:attrName>ppt_h</p:attrName>
                                            </p:attrNameLst>
                                          </p:cBhvr>
                                          <p:tavLst>
                                            <p:tav tm="0">
                                              <p:val>
                                                <p:fltVal val="0"/>
                                              </p:val>
                                            </p:tav>
                                            <p:tav tm="100000">
                                              <p:val>
                                                <p:strVal val="#ppt_h"/>
                                              </p:val>
                                            </p:tav>
                                          </p:tavLst>
                                        </p:anim>
                                        <p:animEffect transition="in" filter="fade">
                                          <p:cBhvr>
                                            <p:cTn id="136" dur="700"/>
                                            <p:tgtEl>
                                              <p:spTgt spid="11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161"/>
                                            </p:tgtEl>
                                            <p:attrNameLst>
                                              <p:attrName>style.visibility</p:attrName>
                                            </p:attrNameLst>
                                          </p:cBhvr>
                                          <p:to>
                                            <p:strVal val="visible"/>
                                          </p:to>
                                        </p:set>
                                        <p:anim calcmode="lin" valueType="num">
                                          <p:cBhvr>
                                            <p:cTn id="139" dur="700" fill="hold"/>
                                            <p:tgtEl>
                                              <p:spTgt spid="161"/>
                                            </p:tgtEl>
                                            <p:attrNameLst>
                                              <p:attrName>ppt_w</p:attrName>
                                            </p:attrNameLst>
                                          </p:cBhvr>
                                          <p:tavLst>
                                            <p:tav tm="0">
                                              <p:val>
                                                <p:fltVal val="0"/>
                                              </p:val>
                                            </p:tav>
                                            <p:tav tm="100000">
                                              <p:val>
                                                <p:strVal val="#ppt_w"/>
                                              </p:val>
                                            </p:tav>
                                          </p:tavLst>
                                        </p:anim>
                                        <p:anim calcmode="lin" valueType="num">
                                          <p:cBhvr>
                                            <p:cTn id="140" dur="700" fill="hold"/>
                                            <p:tgtEl>
                                              <p:spTgt spid="161"/>
                                            </p:tgtEl>
                                            <p:attrNameLst>
                                              <p:attrName>ppt_h</p:attrName>
                                            </p:attrNameLst>
                                          </p:cBhvr>
                                          <p:tavLst>
                                            <p:tav tm="0">
                                              <p:val>
                                                <p:fltVal val="0"/>
                                              </p:val>
                                            </p:tav>
                                            <p:tav tm="100000">
                                              <p:val>
                                                <p:strVal val="#ppt_h"/>
                                              </p:val>
                                            </p:tav>
                                          </p:tavLst>
                                        </p:anim>
                                        <p:animEffect transition="in" filter="fade">
                                          <p:cBhvr>
                                            <p:cTn id="141" dur="700"/>
                                            <p:tgtEl>
                                              <p:spTgt spid="161"/>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160"/>
                                            </p:tgtEl>
                                            <p:attrNameLst>
                                              <p:attrName>style.visibility</p:attrName>
                                            </p:attrNameLst>
                                          </p:cBhvr>
                                          <p:to>
                                            <p:strVal val="visible"/>
                                          </p:to>
                                        </p:set>
                                        <p:anim calcmode="lin" valueType="num">
                                          <p:cBhvr>
                                            <p:cTn id="144" dur="700" fill="hold"/>
                                            <p:tgtEl>
                                              <p:spTgt spid="160"/>
                                            </p:tgtEl>
                                            <p:attrNameLst>
                                              <p:attrName>ppt_w</p:attrName>
                                            </p:attrNameLst>
                                          </p:cBhvr>
                                          <p:tavLst>
                                            <p:tav tm="0">
                                              <p:val>
                                                <p:fltVal val="0"/>
                                              </p:val>
                                            </p:tav>
                                            <p:tav tm="100000">
                                              <p:val>
                                                <p:strVal val="#ppt_w"/>
                                              </p:val>
                                            </p:tav>
                                          </p:tavLst>
                                        </p:anim>
                                        <p:anim calcmode="lin" valueType="num">
                                          <p:cBhvr>
                                            <p:cTn id="145" dur="700" fill="hold"/>
                                            <p:tgtEl>
                                              <p:spTgt spid="160"/>
                                            </p:tgtEl>
                                            <p:attrNameLst>
                                              <p:attrName>ppt_h</p:attrName>
                                            </p:attrNameLst>
                                          </p:cBhvr>
                                          <p:tavLst>
                                            <p:tav tm="0">
                                              <p:val>
                                                <p:fltVal val="0"/>
                                              </p:val>
                                            </p:tav>
                                            <p:tav tm="100000">
                                              <p:val>
                                                <p:strVal val="#ppt_h"/>
                                              </p:val>
                                            </p:tav>
                                          </p:tavLst>
                                        </p:anim>
                                        <p:animEffect transition="in" filter="fade">
                                          <p:cBhvr>
                                            <p:cTn id="146" dur="700"/>
                                            <p:tgtEl>
                                              <p:spTgt spid="160"/>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159"/>
                                            </p:tgtEl>
                                            <p:attrNameLst>
                                              <p:attrName>style.visibility</p:attrName>
                                            </p:attrNameLst>
                                          </p:cBhvr>
                                          <p:to>
                                            <p:strVal val="visible"/>
                                          </p:to>
                                        </p:set>
                                        <p:anim calcmode="lin" valueType="num">
                                          <p:cBhvr>
                                            <p:cTn id="149" dur="700" fill="hold"/>
                                            <p:tgtEl>
                                              <p:spTgt spid="159"/>
                                            </p:tgtEl>
                                            <p:attrNameLst>
                                              <p:attrName>ppt_w</p:attrName>
                                            </p:attrNameLst>
                                          </p:cBhvr>
                                          <p:tavLst>
                                            <p:tav tm="0">
                                              <p:val>
                                                <p:fltVal val="0"/>
                                              </p:val>
                                            </p:tav>
                                            <p:tav tm="100000">
                                              <p:val>
                                                <p:strVal val="#ppt_w"/>
                                              </p:val>
                                            </p:tav>
                                          </p:tavLst>
                                        </p:anim>
                                        <p:anim calcmode="lin" valueType="num">
                                          <p:cBhvr>
                                            <p:cTn id="150" dur="700" fill="hold"/>
                                            <p:tgtEl>
                                              <p:spTgt spid="159"/>
                                            </p:tgtEl>
                                            <p:attrNameLst>
                                              <p:attrName>ppt_h</p:attrName>
                                            </p:attrNameLst>
                                          </p:cBhvr>
                                          <p:tavLst>
                                            <p:tav tm="0">
                                              <p:val>
                                                <p:fltVal val="0"/>
                                              </p:val>
                                            </p:tav>
                                            <p:tav tm="100000">
                                              <p:val>
                                                <p:strVal val="#ppt_h"/>
                                              </p:val>
                                            </p:tav>
                                          </p:tavLst>
                                        </p:anim>
                                        <p:animEffect transition="in" filter="fade">
                                          <p:cBhvr>
                                            <p:cTn id="151" dur="700"/>
                                            <p:tgtEl>
                                              <p:spTgt spid="159"/>
                                            </p:tgtEl>
                                          </p:cBhvr>
                                        </p:animEffect>
                                      </p:childTnLst>
                                    </p:cTn>
                                  </p:par>
                                  <p:par>
                                    <p:cTn id="152" presetID="18" presetClass="entr" presetSubtype="6" fill="hold" grpId="0" nodeType="withEffect">
                                      <p:stCondLst>
                                        <p:cond delay="0"/>
                                      </p:stCondLst>
                                      <p:childTnLst>
                                        <p:set>
                                          <p:cBhvr>
                                            <p:cTn id="153" dur="1" fill="hold">
                                              <p:stCondLst>
                                                <p:cond delay="0"/>
                                              </p:stCondLst>
                                            </p:cTn>
                                            <p:tgtEl>
                                              <p:spTgt spid="122"/>
                                            </p:tgtEl>
                                            <p:attrNameLst>
                                              <p:attrName>style.visibility</p:attrName>
                                            </p:attrNameLst>
                                          </p:cBhvr>
                                          <p:to>
                                            <p:strVal val="visible"/>
                                          </p:to>
                                        </p:set>
                                        <p:animEffect transition="in" filter="strips(downRight)">
                                          <p:cBhvr>
                                            <p:cTn id="154" dur="700"/>
                                            <p:tgtEl>
                                              <p:spTgt spid="122"/>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120"/>
                                            </p:tgtEl>
                                            <p:attrNameLst>
                                              <p:attrName>style.visibility</p:attrName>
                                            </p:attrNameLst>
                                          </p:cBhvr>
                                          <p:to>
                                            <p:strVal val="visible"/>
                                          </p:to>
                                        </p:set>
                                        <p:animEffect transition="in" filter="wipe(down)">
                                          <p:cBhvr>
                                            <p:cTn id="157" dur="700"/>
                                            <p:tgtEl>
                                              <p:spTgt spid="120"/>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121"/>
                                            </p:tgtEl>
                                            <p:attrNameLst>
                                              <p:attrName>style.visibility</p:attrName>
                                            </p:attrNameLst>
                                          </p:cBhvr>
                                          <p:to>
                                            <p:strVal val="visible"/>
                                          </p:to>
                                        </p:set>
                                        <p:animEffect transition="in" filter="wipe(left)">
                                          <p:cBhvr>
                                            <p:cTn id="160" dur="700"/>
                                            <p:tgtEl>
                                              <p:spTgt spid="121"/>
                                            </p:tgtEl>
                                          </p:cBhvr>
                                        </p:animEffect>
                                      </p:childTnLst>
                                    </p:cTn>
                                  </p:par>
                                </p:childTnLst>
                              </p:cTn>
                            </p:par>
                            <p:par>
                              <p:cTn id="161" fill="hold">
                                <p:stCondLst>
                                  <p:cond delay="7000"/>
                                </p:stCondLst>
                                <p:childTnLst>
                                  <p:par>
                                    <p:cTn id="162" presetID="53" presetClass="entr" presetSubtype="16" fill="hold" grpId="0" nodeType="afterEffect">
                                      <p:stCondLst>
                                        <p:cond delay="0"/>
                                      </p:stCondLst>
                                      <p:childTnLst>
                                        <p:set>
                                          <p:cBhvr>
                                            <p:cTn id="163" dur="1" fill="hold">
                                              <p:stCondLst>
                                                <p:cond delay="0"/>
                                              </p:stCondLst>
                                            </p:cTn>
                                            <p:tgtEl>
                                              <p:spTgt spid="150"/>
                                            </p:tgtEl>
                                            <p:attrNameLst>
                                              <p:attrName>style.visibility</p:attrName>
                                            </p:attrNameLst>
                                          </p:cBhvr>
                                          <p:to>
                                            <p:strVal val="visible"/>
                                          </p:to>
                                        </p:set>
                                        <p:anim calcmode="lin" valueType="num">
                                          <p:cBhvr>
                                            <p:cTn id="164" dur="700" fill="hold"/>
                                            <p:tgtEl>
                                              <p:spTgt spid="150"/>
                                            </p:tgtEl>
                                            <p:attrNameLst>
                                              <p:attrName>ppt_w</p:attrName>
                                            </p:attrNameLst>
                                          </p:cBhvr>
                                          <p:tavLst>
                                            <p:tav tm="0">
                                              <p:val>
                                                <p:fltVal val="0"/>
                                              </p:val>
                                            </p:tav>
                                            <p:tav tm="100000">
                                              <p:val>
                                                <p:strVal val="#ppt_w"/>
                                              </p:val>
                                            </p:tav>
                                          </p:tavLst>
                                        </p:anim>
                                        <p:anim calcmode="lin" valueType="num">
                                          <p:cBhvr>
                                            <p:cTn id="165" dur="700" fill="hold"/>
                                            <p:tgtEl>
                                              <p:spTgt spid="150"/>
                                            </p:tgtEl>
                                            <p:attrNameLst>
                                              <p:attrName>ppt_h</p:attrName>
                                            </p:attrNameLst>
                                          </p:cBhvr>
                                          <p:tavLst>
                                            <p:tav tm="0">
                                              <p:val>
                                                <p:fltVal val="0"/>
                                              </p:val>
                                            </p:tav>
                                            <p:tav tm="100000">
                                              <p:val>
                                                <p:strVal val="#ppt_h"/>
                                              </p:val>
                                            </p:tav>
                                          </p:tavLst>
                                        </p:anim>
                                        <p:animEffect transition="in" filter="fade">
                                          <p:cBhvr>
                                            <p:cTn id="166" dur="700"/>
                                            <p:tgtEl>
                                              <p:spTgt spid="150"/>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700" fill="hold"/>
                                            <p:tgtEl>
                                              <p:spTgt spid="116"/>
                                            </p:tgtEl>
                                            <p:attrNameLst>
                                              <p:attrName>ppt_w</p:attrName>
                                            </p:attrNameLst>
                                          </p:cBhvr>
                                          <p:tavLst>
                                            <p:tav tm="0">
                                              <p:val>
                                                <p:fltVal val="0"/>
                                              </p:val>
                                            </p:tav>
                                            <p:tav tm="100000">
                                              <p:val>
                                                <p:strVal val="#ppt_w"/>
                                              </p:val>
                                            </p:tav>
                                          </p:tavLst>
                                        </p:anim>
                                        <p:anim calcmode="lin" valueType="num">
                                          <p:cBhvr>
                                            <p:cTn id="170" dur="700" fill="hold"/>
                                            <p:tgtEl>
                                              <p:spTgt spid="116"/>
                                            </p:tgtEl>
                                            <p:attrNameLst>
                                              <p:attrName>ppt_h</p:attrName>
                                            </p:attrNameLst>
                                          </p:cBhvr>
                                          <p:tavLst>
                                            <p:tav tm="0">
                                              <p:val>
                                                <p:fltVal val="0"/>
                                              </p:val>
                                            </p:tav>
                                            <p:tav tm="100000">
                                              <p:val>
                                                <p:strVal val="#ppt_h"/>
                                              </p:val>
                                            </p:tav>
                                          </p:tavLst>
                                        </p:anim>
                                        <p:animEffect transition="in" filter="fade">
                                          <p:cBhvr>
                                            <p:cTn id="171" dur="700"/>
                                            <p:tgtEl>
                                              <p:spTgt spid="116"/>
                                            </p:tgtEl>
                                          </p:cBhvr>
                                        </p:animEffect>
                                      </p:childTnLst>
                                    </p:cTn>
                                  </p:par>
                                  <p:par>
                                    <p:cTn id="172" presetID="53" presetClass="entr" presetSubtype="16" fill="hold" grpId="0" nodeType="withEffect">
                                      <p:stCondLst>
                                        <p:cond delay="0"/>
                                      </p:stCondLst>
                                      <p:childTnLst>
                                        <p:set>
                                          <p:cBhvr>
                                            <p:cTn id="173" dur="1" fill="hold">
                                              <p:stCondLst>
                                                <p:cond delay="0"/>
                                              </p:stCondLst>
                                            </p:cTn>
                                            <p:tgtEl>
                                              <p:spTgt spid="115"/>
                                            </p:tgtEl>
                                            <p:attrNameLst>
                                              <p:attrName>style.visibility</p:attrName>
                                            </p:attrNameLst>
                                          </p:cBhvr>
                                          <p:to>
                                            <p:strVal val="visible"/>
                                          </p:to>
                                        </p:set>
                                        <p:anim calcmode="lin" valueType="num">
                                          <p:cBhvr>
                                            <p:cTn id="174" dur="700" fill="hold"/>
                                            <p:tgtEl>
                                              <p:spTgt spid="115"/>
                                            </p:tgtEl>
                                            <p:attrNameLst>
                                              <p:attrName>ppt_w</p:attrName>
                                            </p:attrNameLst>
                                          </p:cBhvr>
                                          <p:tavLst>
                                            <p:tav tm="0">
                                              <p:val>
                                                <p:fltVal val="0"/>
                                              </p:val>
                                            </p:tav>
                                            <p:tav tm="100000">
                                              <p:val>
                                                <p:strVal val="#ppt_w"/>
                                              </p:val>
                                            </p:tav>
                                          </p:tavLst>
                                        </p:anim>
                                        <p:anim calcmode="lin" valueType="num">
                                          <p:cBhvr>
                                            <p:cTn id="175" dur="700" fill="hold"/>
                                            <p:tgtEl>
                                              <p:spTgt spid="115"/>
                                            </p:tgtEl>
                                            <p:attrNameLst>
                                              <p:attrName>ppt_h</p:attrName>
                                            </p:attrNameLst>
                                          </p:cBhvr>
                                          <p:tavLst>
                                            <p:tav tm="0">
                                              <p:val>
                                                <p:fltVal val="0"/>
                                              </p:val>
                                            </p:tav>
                                            <p:tav tm="100000">
                                              <p:val>
                                                <p:strVal val="#ppt_h"/>
                                              </p:val>
                                            </p:tav>
                                          </p:tavLst>
                                        </p:anim>
                                        <p:animEffect transition="in" filter="fade">
                                          <p:cBhvr>
                                            <p:cTn id="176" dur="700"/>
                                            <p:tgtEl>
                                              <p:spTgt spid="115"/>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114"/>
                                            </p:tgtEl>
                                            <p:attrNameLst>
                                              <p:attrName>style.visibility</p:attrName>
                                            </p:attrNameLst>
                                          </p:cBhvr>
                                          <p:to>
                                            <p:strVal val="visible"/>
                                          </p:to>
                                        </p:set>
                                        <p:anim calcmode="lin" valueType="num">
                                          <p:cBhvr>
                                            <p:cTn id="179" dur="700" fill="hold"/>
                                            <p:tgtEl>
                                              <p:spTgt spid="114"/>
                                            </p:tgtEl>
                                            <p:attrNameLst>
                                              <p:attrName>ppt_w</p:attrName>
                                            </p:attrNameLst>
                                          </p:cBhvr>
                                          <p:tavLst>
                                            <p:tav tm="0">
                                              <p:val>
                                                <p:fltVal val="0"/>
                                              </p:val>
                                            </p:tav>
                                            <p:tav tm="100000">
                                              <p:val>
                                                <p:strVal val="#ppt_w"/>
                                              </p:val>
                                            </p:tav>
                                          </p:tavLst>
                                        </p:anim>
                                        <p:anim calcmode="lin" valueType="num">
                                          <p:cBhvr>
                                            <p:cTn id="180" dur="700" fill="hold"/>
                                            <p:tgtEl>
                                              <p:spTgt spid="114"/>
                                            </p:tgtEl>
                                            <p:attrNameLst>
                                              <p:attrName>ppt_h</p:attrName>
                                            </p:attrNameLst>
                                          </p:cBhvr>
                                          <p:tavLst>
                                            <p:tav tm="0">
                                              <p:val>
                                                <p:fltVal val="0"/>
                                              </p:val>
                                            </p:tav>
                                            <p:tav tm="100000">
                                              <p:val>
                                                <p:strVal val="#ppt_h"/>
                                              </p:val>
                                            </p:tav>
                                          </p:tavLst>
                                        </p:anim>
                                        <p:animEffect transition="in" filter="fade">
                                          <p:cBhvr>
                                            <p:cTn id="181" dur="700"/>
                                            <p:tgtEl>
                                              <p:spTgt spid="114"/>
                                            </p:tgtEl>
                                          </p:cBhvr>
                                        </p:animEffect>
                                      </p:childTnLst>
                                    </p:cTn>
                                  </p:par>
                                  <p:par>
                                    <p:cTn id="182" presetID="18" presetClass="entr" presetSubtype="6" fill="hold" grpId="0" nodeType="withEffect">
                                      <p:stCondLst>
                                        <p:cond delay="0"/>
                                      </p:stCondLst>
                                      <p:childTnLst>
                                        <p:set>
                                          <p:cBhvr>
                                            <p:cTn id="183" dur="1" fill="hold">
                                              <p:stCondLst>
                                                <p:cond delay="0"/>
                                              </p:stCondLst>
                                            </p:cTn>
                                            <p:tgtEl>
                                              <p:spTgt spid="126"/>
                                            </p:tgtEl>
                                            <p:attrNameLst>
                                              <p:attrName>style.visibility</p:attrName>
                                            </p:attrNameLst>
                                          </p:cBhvr>
                                          <p:to>
                                            <p:strVal val="visible"/>
                                          </p:to>
                                        </p:set>
                                        <p:animEffect transition="in" filter="strips(downRight)">
                                          <p:cBhvr>
                                            <p:cTn id="184" dur="700"/>
                                            <p:tgtEl>
                                              <p:spTgt spid="126"/>
                                            </p:tgtEl>
                                          </p:cBhvr>
                                        </p:animEffect>
                                      </p:childTnLst>
                                    </p:cTn>
                                  </p:par>
                                </p:childTnLst>
                              </p:cTn>
                            </p:par>
                            <p:par>
                              <p:cTn id="185" fill="hold">
                                <p:stCondLst>
                                  <p:cond delay="8000"/>
                                </p:stCondLst>
                                <p:childTnLst>
                                  <p:par>
                                    <p:cTn id="186" presetID="53" presetClass="entr" presetSubtype="16" fill="hold" grpId="0" nodeType="afterEffect">
                                      <p:stCondLst>
                                        <p:cond delay="0"/>
                                      </p:stCondLst>
                                      <p:childTnLst>
                                        <p:set>
                                          <p:cBhvr>
                                            <p:cTn id="187" dur="1" fill="hold">
                                              <p:stCondLst>
                                                <p:cond delay="0"/>
                                              </p:stCondLst>
                                            </p:cTn>
                                            <p:tgtEl>
                                              <p:spTgt spid="149"/>
                                            </p:tgtEl>
                                            <p:attrNameLst>
                                              <p:attrName>style.visibility</p:attrName>
                                            </p:attrNameLst>
                                          </p:cBhvr>
                                          <p:to>
                                            <p:strVal val="visible"/>
                                          </p:to>
                                        </p:set>
                                        <p:anim calcmode="lin" valueType="num">
                                          <p:cBhvr>
                                            <p:cTn id="188" dur="700" fill="hold"/>
                                            <p:tgtEl>
                                              <p:spTgt spid="149"/>
                                            </p:tgtEl>
                                            <p:attrNameLst>
                                              <p:attrName>ppt_w</p:attrName>
                                            </p:attrNameLst>
                                          </p:cBhvr>
                                          <p:tavLst>
                                            <p:tav tm="0">
                                              <p:val>
                                                <p:fltVal val="0"/>
                                              </p:val>
                                            </p:tav>
                                            <p:tav tm="100000">
                                              <p:val>
                                                <p:strVal val="#ppt_w"/>
                                              </p:val>
                                            </p:tav>
                                          </p:tavLst>
                                        </p:anim>
                                        <p:anim calcmode="lin" valueType="num">
                                          <p:cBhvr>
                                            <p:cTn id="189" dur="700" fill="hold"/>
                                            <p:tgtEl>
                                              <p:spTgt spid="149"/>
                                            </p:tgtEl>
                                            <p:attrNameLst>
                                              <p:attrName>ppt_h</p:attrName>
                                            </p:attrNameLst>
                                          </p:cBhvr>
                                          <p:tavLst>
                                            <p:tav tm="0">
                                              <p:val>
                                                <p:fltVal val="0"/>
                                              </p:val>
                                            </p:tav>
                                            <p:tav tm="100000">
                                              <p:val>
                                                <p:strVal val="#ppt_h"/>
                                              </p:val>
                                            </p:tav>
                                          </p:tavLst>
                                        </p:anim>
                                        <p:animEffect transition="in" filter="fade">
                                          <p:cBhvr>
                                            <p:cTn id="190" dur="700"/>
                                            <p:tgtEl>
                                              <p:spTgt spid="149"/>
                                            </p:tgtEl>
                                          </p:cBhvr>
                                        </p:animEffect>
                                      </p:childTnLst>
                                    </p:cTn>
                                  </p:par>
                                  <p:par>
                                    <p:cTn id="191" presetID="18" presetClass="entr" presetSubtype="3" fill="hold" grpId="0" nodeType="withEffect">
                                      <p:stCondLst>
                                        <p:cond delay="0"/>
                                      </p:stCondLst>
                                      <p:childTnLst>
                                        <p:set>
                                          <p:cBhvr>
                                            <p:cTn id="192" dur="1" fill="hold">
                                              <p:stCondLst>
                                                <p:cond delay="0"/>
                                              </p:stCondLst>
                                            </p:cTn>
                                            <p:tgtEl>
                                              <p:spTgt spid="129"/>
                                            </p:tgtEl>
                                            <p:attrNameLst>
                                              <p:attrName>style.visibility</p:attrName>
                                            </p:attrNameLst>
                                          </p:cBhvr>
                                          <p:to>
                                            <p:strVal val="visible"/>
                                          </p:to>
                                        </p:set>
                                        <p:animEffect transition="in" filter="strips(upRight)">
                                          <p:cBhvr>
                                            <p:cTn id="193" dur="700"/>
                                            <p:tgtEl>
                                              <p:spTgt spid="129"/>
                                            </p:tgtEl>
                                          </p:cBhvr>
                                        </p:animEffect>
                                      </p:childTnLst>
                                    </p:cTn>
                                  </p:par>
                                  <p:par>
                                    <p:cTn id="194" presetID="18" presetClass="entr" presetSubtype="12" fill="hold" grpId="0" nodeType="withEffect">
                                      <p:stCondLst>
                                        <p:cond delay="0"/>
                                      </p:stCondLst>
                                      <p:childTnLst>
                                        <p:set>
                                          <p:cBhvr>
                                            <p:cTn id="195" dur="1" fill="hold">
                                              <p:stCondLst>
                                                <p:cond delay="0"/>
                                              </p:stCondLst>
                                            </p:cTn>
                                            <p:tgtEl>
                                              <p:spTgt spid="127"/>
                                            </p:tgtEl>
                                            <p:attrNameLst>
                                              <p:attrName>style.visibility</p:attrName>
                                            </p:attrNameLst>
                                          </p:cBhvr>
                                          <p:to>
                                            <p:strVal val="visible"/>
                                          </p:to>
                                        </p:set>
                                        <p:animEffect transition="in" filter="strips(downLeft)">
                                          <p:cBhvr>
                                            <p:cTn id="196" dur="700"/>
                                            <p:tgtEl>
                                              <p:spTgt spid="127"/>
                                            </p:tgtEl>
                                          </p:cBhvr>
                                        </p:animEffect>
                                      </p:childTnLst>
                                    </p:cTn>
                                  </p:par>
                                  <p:par>
                                    <p:cTn id="197" presetID="18" presetClass="entr" presetSubtype="3" fill="hold" grpId="0" nodeType="withEffect">
                                      <p:stCondLst>
                                        <p:cond delay="0"/>
                                      </p:stCondLst>
                                      <p:childTnLst>
                                        <p:set>
                                          <p:cBhvr>
                                            <p:cTn id="198" dur="1" fill="hold">
                                              <p:stCondLst>
                                                <p:cond delay="0"/>
                                              </p:stCondLst>
                                            </p:cTn>
                                            <p:tgtEl>
                                              <p:spTgt spid="146"/>
                                            </p:tgtEl>
                                            <p:attrNameLst>
                                              <p:attrName>style.visibility</p:attrName>
                                            </p:attrNameLst>
                                          </p:cBhvr>
                                          <p:to>
                                            <p:strVal val="visible"/>
                                          </p:to>
                                        </p:set>
                                        <p:animEffect transition="in" filter="strips(upRight)">
                                          <p:cBhvr>
                                            <p:cTn id="199" dur="700"/>
                                            <p:tgtEl>
                                              <p:spTgt spid="146"/>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128"/>
                                            </p:tgtEl>
                                            <p:attrNameLst>
                                              <p:attrName>style.visibility</p:attrName>
                                            </p:attrNameLst>
                                          </p:cBhvr>
                                          <p:to>
                                            <p:strVal val="visible"/>
                                          </p:to>
                                        </p:set>
                                        <p:animEffect transition="in" filter="wipe(left)">
                                          <p:cBhvr>
                                            <p:cTn id="202" dur="700"/>
                                            <p:tgtEl>
                                              <p:spTgt spid="128"/>
                                            </p:tgtEl>
                                          </p:cBhvr>
                                        </p:animEffect>
                                      </p:childTnLst>
                                    </p:cTn>
                                  </p:par>
                                </p:childTnLst>
                              </p:cTn>
                            </p:par>
                            <p:par>
                              <p:cTn id="203" fill="hold">
                                <p:stCondLst>
                                  <p:cond delay="9000"/>
                                </p:stCondLst>
                                <p:childTnLst>
                                  <p:par>
                                    <p:cTn id="204" presetID="53" presetClass="entr" presetSubtype="16" fill="hold" grpId="0" nodeType="afterEffect">
                                      <p:stCondLst>
                                        <p:cond delay="0"/>
                                      </p:stCondLst>
                                      <p:childTnLst>
                                        <p:set>
                                          <p:cBhvr>
                                            <p:cTn id="205" dur="1" fill="hold">
                                              <p:stCondLst>
                                                <p:cond delay="0"/>
                                              </p:stCondLst>
                                            </p:cTn>
                                            <p:tgtEl>
                                              <p:spTgt spid="151"/>
                                            </p:tgtEl>
                                            <p:attrNameLst>
                                              <p:attrName>style.visibility</p:attrName>
                                            </p:attrNameLst>
                                          </p:cBhvr>
                                          <p:to>
                                            <p:strVal val="visible"/>
                                          </p:to>
                                        </p:set>
                                        <p:anim calcmode="lin" valueType="num">
                                          <p:cBhvr>
                                            <p:cTn id="206" dur="700" fill="hold"/>
                                            <p:tgtEl>
                                              <p:spTgt spid="151"/>
                                            </p:tgtEl>
                                            <p:attrNameLst>
                                              <p:attrName>ppt_w</p:attrName>
                                            </p:attrNameLst>
                                          </p:cBhvr>
                                          <p:tavLst>
                                            <p:tav tm="0">
                                              <p:val>
                                                <p:fltVal val="0"/>
                                              </p:val>
                                            </p:tav>
                                            <p:tav tm="100000">
                                              <p:val>
                                                <p:strVal val="#ppt_w"/>
                                              </p:val>
                                            </p:tav>
                                          </p:tavLst>
                                        </p:anim>
                                        <p:anim calcmode="lin" valueType="num">
                                          <p:cBhvr>
                                            <p:cTn id="207" dur="700" fill="hold"/>
                                            <p:tgtEl>
                                              <p:spTgt spid="151"/>
                                            </p:tgtEl>
                                            <p:attrNameLst>
                                              <p:attrName>ppt_h</p:attrName>
                                            </p:attrNameLst>
                                          </p:cBhvr>
                                          <p:tavLst>
                                            <p:tav tm="0">
                                              <p:val>
                                                <p:fltVal val="0"/>
                                              </p:val>
                                            </p:tav>
                                            <p:tav tm="100000">
                                              <p:val>
                                                <p:strVal val="#ppt_h"/>
                                              </p:val>
                                            </p:tav>
                                          </p:tavLst>
                                        </p:anim>
                                        <p:animEffect transition="in" filter="fade">
                                          <p:cBhvr>
                                            <p:cTn id="208" dur="700"/>
                                            <p:tgtEl>
                                              <p:spTgt spid="151"/>
                                            </p:tgtEl>
                                          </p:cBhvr>
                                        </p:animEffect>
                                      </p:childTnLst>
                                    </p:cTn>
                                  </p:par>
                                  <p:par>
                                    <p:cTn id="209" presetID="53" presetClass="entr" presetSubtype="16" fill="hold" grpId="0" nodeType="withEffect">
                                      <p:stCondLst>
                                        <p:cond delay="0"/>
                                      </p:stCondLst>
                                      <p:childTnLst>
                                        <p:set>
                                          <p:cBhvr>
                                            <p:cTn id="210" dur="1" fill="hold">
                                              <p:stCondLst>
                                                <p:cond delay="0"/>
                                              </p:stCondLst>
                                            </p:cTn>
                                            <p:tgtEl>
                                              <p:spTgt spid="154"/>
                                            </p:tgtEl>
                                            <p:attrNameLst>
                                              <p:attrName>style.visibility</p:attrName>
                                            </p:attrNameLst>
                                          </p:cBhvr>
                                          <p:to>
                                            <p:strVal val="visible"/>
                                          </p:to>
                                        </p:set>
                                        <p:anim calcmode="lin" valueType="num">
                                          <p:cBhvr>
                                            <p:cTn id="211" dur="700" fill="hold"/>
                                            <p:tgtEl>
                                              <p:spTgt spid="154"/>
                                            </p:tgtEl>
                                            <p:attrNameLst>
                                              <p:attrName>ppt_w</p:attrName>
                                            </p:attrNameLst>
                                          </p:cBhvr>
                                          <p:tavLst>
                                            <p:tav tm="0">
                                              <p:val>
                                                <p:fltVal val="0"/>
                                              </p:val>
                                            </p:tav>
                                            <p:tav tm="100000">
                                              <p:val>
                                                <p:strVal val="#ppt_w"/>
                                              </p:val>
                                            </p:tav>
                                          </p:tavLst>
                                        </p:anim>
                                        <p:anim calcmode="lin" valueType="num">
                                          <p:cBhvr>
                                            <p:cTn id="212" dur="700" fill="hold"/>
                                            <p:tgtEl>
                                              <p:spTgt spid="154"/>
                                            </p:tgtEl>
                                            <p:attrNameLst>
                                              <p:attrName>ppt_h</p:attrName>
                                            </p:attrNameLst>
                                          </p:cBhvr>
                                          <p:tavLst>
                                            <p:tav tm="0">
                                              <p:val>
                                                <p:fltVal val="0"/>
                                              </p:val>
                                            </p:tav>
                                            <p:tav tm="100000">
                                              <p:val>
                                                <p:strVal val="#ppt_h"/>
                                              </p:val>
                                            </p:tav>
                                          </p:tavLst>
                                        </p:anim>
                                        <p:animEffect transition="in" filter="fade">
                                          <p:cBhvr>
                                            <p:cTn id="213" dur="700"/>
                                            <p:tgtEl>
                                              <p:spTgt spid="154"/>
                                            </p:tgtEl>
                                          </p:cBhvr>
                                        </p:animEffect>
                                      </p:childTnLst>
                                    </p:cTn>
                                  </p:par>
                                  <p:par>
                                    <p:cTn id="214" presetID="22" presetClass="entr" presetSubtype="1" fill="hold" grpId="0" nodeType="withEffect">
                                      <p:stCondLst>
                                        <p:cond delay="0"/>
                                      </p:stCondLst>
                                      <p:childTnLst>
                                        <p:set>
                                          <p:cBhvr>
                                            <p:cTn id="215" dur="1" fill="hold">
                                              <p:stCondLst>
                                                <p:cond delay="0"/>
                                              </p:stCondLst>
                                            </p:cTn>
                                            <p:tgtEl>
                                              <p:spTgt spid="119"/>
                                            </p:tgtEl>
                                            <p:attrNameLst>
                                              <p:attrName>style.visibility</p:attrName>
                                            </p:attrNameLst>
                                          </p:cBhvr>
                                          <p:to>
                                            <p:strVal val="visible"/>
                                          </p:to>
                                        </p:set>
                                        <p:animEffect transition="in" filter="wipe(up)">
                                          <p:cBhvr>
                                            <p:cTn id="216" dur="700"/>
                                            <p:tgtEl>
                                              <p:spTgt spid="119"/>
                                            </p:tgtEl>
                                          </p:cBhvr>
                                        </p:animEffect>
                                      </p:childTnLst>
                                    </p:cTn>
                                  </p:par>
                                  <p:par>
                                    <p:cTn id="217" presetID="22" presetClass="entr" presetSubtype="4" fill="hold" grpId="0" nodeType="withEffect">
                                      <p:stCondLst>
                                        <p:cond delay="0"/>
                                      </p:stCondLst>
                                      <p:childTnLst>
                                        <p:set>
                                          <p:cBhvr>
                                            <p:cTn id="218" dur="1" fill="hold">
                                              <p:stCondLst>
                                                <p:cond delay="0"/>
                                              </p:stCondLst>
                                            </p:cTn>
                                            <p:tgtEl>
                                              <p:spTgt spid="130"/>
                                            </p:tgtEl>
                                            <p:attrNameLst>
                                              <p:attrName>style.visibility</p:attrName>
                                            </p:attrNameLst>
                                          </p:cBhvr>
                                          <p:to>
                                            <p:strVal val="visible"/>
                                          </p:to>
                                        </p:set>
                                        <p:animEffect transition="in" filter="wipe(down)">
                                          <p:cBhvr>
                                            <p:cTn id="219" dur="700"/>
                                            <p:tgtEl>
                                              <p:spTgt spid="130"/>
                                            </p:tgtEl>
                                          </p:cBhvr>
                                        </p:animEffect>
                                      </p:childTnLst>
                                    </p:cTn>
                                  </p:par>
                                  <p:par>
                                    <p:cTn id="220" presetID="18" presetClass="entr" presetSubtype="6" fill="hold" grpId="0" nodeType="withEffect">
                                      <p:stCondLst>
                                        <p:cond delay="0"/>
                                      </p:stCondLst>
                                      <p:childTnLst>
                                        <p:set>
                                          <p:cBhvr>
                                            <p:cTn id="221" dur="1" fill="hold">
                                              <p:stCondLst>
                                                <p:cond delay="0"/>
                                              </p:stCondLst>
                                            </p:cTn>
                                            <p:tgtEl>
                                              <p:spTgt spid="118"/>
                                            </p:tgtEl>
                                            <p:attrNameLst>
                                              <p:attrName>style.visibility</p:attrName>
                                            </p:attrNameLst>
                                          </p:cBhvr>
                                          <p:to>
                                            <p:strVal val="visible"/>
                                          </p:to>
                                        </p:set>
                                        <p:animEffect transition="in" filter="strips(downRight)">
                                          <p:cBhvr>
                                            <p:cTn id="222" dur="700"/>
                                            <p:tgtEl>
                                              <p:spTgt spid="118"/>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113"/>
                                            </p:tgtEl>
                                            <p:attrNameLst>
                                              <p:attrName>style.visibility</p:attrName>
                                            </p:attrNameLst>
                                          </p:cBhvr>
                                          <p:to>
                                            <p:strVal val="visible"/>
                                          </p:to>
                                        </p:set>
                                        <p:anim calcmode="lin" valueType="num">
                                          <p:cBhvr>
                                            <p:cTn id="225" dur="700" fill="hold"/>
                                            <p:tgtEl>
                                              <p:spTgt spid="113"/>
                                            </p:tgtEl>
                                            <p:attrNameLst>
                                              <p:attrName>ppt_w</p:attrName>
                                            </p:attrNameLst>
                                          </p:cBhvr>
                                          <p:tavLst>
                                            <p:tav tm="0">
                                              <p:val>
                                                <p:fltVal val="0"/>
                                              </p:val>
                                            </p:tav>
                                            <p:tav tm="100000">
                                              <p:val>
                                                <p:strVal val="#ppt_w"/>
                                              </p:val>
                                            </p:tav>
                                          </p:tavLst>
                                        </p:anim>
                                        <p:anim calcmode="lin" valueType="num">
                                          <p:cBhvr>
                                            <p:cTn id="226" dur="700" fill="hold"/>
                                            <p:tgtEl>
                                              <p:spTgt spid="113"/>
                                            </p:tgtEl>
                                            <p:attrNameLst>
                                              <p:attrName>ppt_h</p:attrName>
                                            </p:attrNameLst>
                                          </p:cBhvr>
                                          <p:tavLst>
                                            <p:tav tm="0">
                                              <p:val>
                                                <p:fltVal val="0"/>
                                              </p:val>
                                            </p:tav>
                                            <p:tav tm="100000">
                                              <p:val>
                                                <p:strVal val="#ppt_h"/>
                                              </p:val>
                                            </p:tav>
                                          </p:tavLst>
                                        </p:anim>
                                        <p:animEffect transition="in" filter="fade">
                                          <p:cBhvr>
                                            <p:cTn id="227" dur="700"/>
                                            <p:tgtEl>
                                              <p:spTgt spid="113"/>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anim calcmode="lin" valueType="num">
                                          <p:cBhvr>
                                            <p:cTn id="230" dur="700" fill="hold"/>
                                            <p:tgtEl>
                                              <p:spTgt spid="112"/>
                                            </p:tgtEl>
                                            <p:attrNameLst>
                                              <p:attrName>ppt_w</p:attrName>
                                            </p:attrNameLst>
                                          </p:cBhvr>
                                          <p:tavLst>
                                            <p:tav tm="0">
                                              <p:val>
                                                <p:fltVal val="0"/>
                                              </p:val>
                                            </p:tav>
                                            <p:tav tm="100000">
                                              <p:val>
                                                <p:strVal val="#ppt_w"/>
                                              </p:val>
                                            </p:tav>
                                          </p:tavLst>
                                        </p:anim>
                                        <p:anim calcmode="lin" valueType="num">
                                          <p:cBhvr>
                                            <p:cTn id="231" dur="700" fill="hold"/>
                                            <p:tgtEl>
                                              <p:spTgt spid="112"/>
                                            </p:tgtEl>
                                            <p:attrNameLst>
                                              <p:attrName>ppt_h</p:attrName>
                                            </p:attrNameLst>
                                          </p:cBhvr>
                                          <p:tavLst>
                                            <p:tav tm="0">
                                              <p:val>
                                                <p:fltVal val="0"/>
                                              </p:val>
                                            </p:tav>
                                            <p:tav tm="100000">
                                              <p:val>
                                                <p:strVal val="#ppt_h"/>
                                              </p:val>
                                            </p:tav>
                                          </p:tavLst>
                                        </p:anim>
                                        <p:animEffect transition="in" filter="fade">
                                          <p:cBhvr>
                                            <p:cTn id="232" dur="700"/>
                                            <p:tgtEl>
                                              <p:spTgt spid="112"/>
                                            </p:tgtEl>
                                          </p:cBhvr>
                                        </p:animEffect>
                                      </p:childTnLst>
                                    </p:cTn>
                                  </p:par>
                                  <p:par>
                                    <p:cTn id="233" presetID="22" presetClass="entr" presetSubtype="2" fill="hold" grpId="0" nodeType="withEffect">
                                      <p:stCondLst>
                                        <p:cond delay="0"/>
                                      </p:stCondLst>
                                      <p:childTnLst>
                                        <p:set>
                                          <p:cBhvr>
                                            <p:cTn id="234" dur="1" fill="hold">
                                              <p:stCondLst>
                                                <p:cond delay="0"/>
                                              </p:stCondLst>
                                            </p:cTn>
                                            <p:tgtEl>
                                              <p:spTgt spid="141"/>
                                            </p:tgtEl>
                                            <p:attrNameLst>
                                              <p:attrName>style.visibility</p:attrName>
                                            </p:attrNameLst>
                                          </p:cBhvr>
                                          <p:to>
                                            <p:strVal val="visible"/>
                                          </p:to>
                                        </p:set>
                                        <p:animEffect transition="in" filter="wipe(right)">
                                          <p:cBhvr>
                                            <p:cTn id="235" dur="700"/>
                                            <p:tgtEl>
                                              <p:spTgt spid="141"/>
                                            </p:tgtEl>
                                          </p:cBhvr>
                                        </p:animEffect>
                                      </p:childTnLst>
                                    </p:cTn>
                                  </p:par>
                                </p:childTnLst>
                              </p:cTn>
                            </p:par>
                            <p:par>
                              <p:cTn id="236" fill="hold">
                                <p:stCondLst>
                                  <p:cond delay="10000"/>
                                </p:stCondLst>
                                <p:childTnLst>
                                  <p:par>
                                    <p:cTn id="237" presetID="18" presetClass="entr" presetSubtype="6" fill="hold" grpId="0" nodeType="afterEffect">
                                      <p:stCondLst>
                                        <p:cond delay="0"/>
                                      </p:stCondLst>
                                      <p:childTnLst>
                                        <p:set>
                                          <p:cBhvr>
                                            <p:cTn id="238" dur="1" fill="hold">
                                              <p:stCondLst>
                                                <p:cond delay="0"/>
                                              </p:stCondLst>
                                            </p:cTn>
                                            <p:tgtEl>
                                              <p:spTgt spid="131"/>
                                            </p:tgtEl>
                                            <p:attrNameLst>
                                              <p:attrName>style.visibility</p:attrName>
                                            </p:attrNameLst>
                                          </p:cBhvr>
                                          <p:to>
                                            <p:strVal val="visible"/>
                                          </p:to>
                                        </p:set>
                                        <p:animEffect transition="in" filter="strips(downRight)">
                                          <p:cBhvr>
                                            <p:cTn id="239" dur="700"/>
                                            <p:tgtEl>
                                              <p:spTgt spid="131"/>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43"/>
                                            </p:tgtEl>
                                            <p:attrNameLst>
                                              <p:attrName>style.visibility</p:attrName>
                                            </p:attrNameLst>
                                          </p:cBhvr>
                                          <p:to>
                                            <p:strVal val="visible"/>
                                          </p:to>
                                        </p:set>
                                        <p:animEffect transition="in" filter="wipe(down)">
                                          <p:cBhvr>
                                            <p:cTn id="242" dur="700"/>
                                            <p:tgtEl>
                                              <p:spTgt spid="143"/>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157"/>
                                            </p:tgtEl>
                                            <p:attrNameLst>
                                              <p:attrName>style.visibility</p:attrName>
                                            </p:attrNameLst>
                                          </p:cBhvr>
                                          <p:to>
                                            <p:strVal val="visible"/>
                                          </p:to>
                                        </p:set>
                                        <p:anim calcmode="lin" valueType="num">
                                          <p:cBhvr>
                                            <p:cTn id="245" dur="700" fill="hold"/>
                                            <p:tgtEl>
                                              <p:spTgt spid="157"/>
                                            </p:tgtEl>
                                            <p:attrNameLst>
                                              <p:attrName>ppt_w</p:attrName>
                                            </p:attrNameLst>
                                          </p:cBhvr>
                                          <p:tavLst>
                                            <p:tav tm="0">
                                              <p:val>
                                                <p:fltVal val="0"/>
                                              </p:val>
                                            </p:tav>
                                            <p:tav tm="100000">
                                              <p:val>
                                                <p:strVal val="#ppt_w"/>
                                              </p:val>
                                            </p:tav>
                                          </p:tavLst>
                                        </p:anim>
                                        <p:anim calcmode="lin" valueType="num">
                                          <p:cBhvr>
                                            <p:cTn id="246" dur="700" fill="hold"/>
                                            <p:tgtEl>
                                              <p:spTgt spid="157"/>
                                            </p:tgtEl>
                                            <p:attrNameLst>
                                              <p:attrName>ppt_h</p:attrName>
                                            </p:attrNameLst>
                                          </p:cBhvr>
                                          <p:tavLst>
                                            <p:tav tm="0">
                                              <p:val>
                                                <p:fltVal val="0"/>
                                              </p:val>
                                            </p:tav>
                                            <p:tav tm="100000">
                                              <p:val>
                                                <p:strVal val="#ppt_h"/>
                                              </p:val>
                                            </p:tav>
                                          </p:tavLst>
                                        </p:anim>
                                        <p:animEffect transition="in" filter="fade">
                                          <p:cBhvr>
                                            <p:cTn id="247" dur="700"/>
                                            <p:tgtEl>
                                              <p:spTgt spid="157"/>
                                            </p:tgtEl>
                                          </p:cBhvr>
                                        </p:animEffect>
                                      </p:childTnLst>
                                    </p:cTn>
                                  </p:par>
                                  <p:par>
                                    <p:cTn id="248" presetID="53" presetClass="entr" presetSubtype="16" fill="hold" grpId="0" nodeType="withEffect">
                                      <p:stCondLst>
                                        <p:cond delay="0"/>
                                      </p:stCondLst>
                                      <p:childTnLst>
                                        <p:set>
                                          <p:cBhvr>
                                            <p:cTn id="249" dur="1" fill="hold">
                                              <p:stCondLst>
                                                <p:cond delay="0"/>
                                              </p:stCondLst>
                                            </p:cTn>
                                            <p:tgtEl>
                                              <p:spTgt spid="107"/>
                                            </p:tgtEl>
                                            <p:attrNameLst>
                                              <p:attrName>style.visibility</p:attrName>
                                            </p:attrNameLst>
                                          </p:cBhvr>
                                          <p:to>
                                            <p:strVal val="visible"/>
                                          </p:to>
                                        </p:set>
                                        <p:anim calcmode="lin" valueType="num">
                                          <p:cBhvr>
                                            <p:cTn id="250" dur="700" fill="hold"/>
                                            <p:tgtEl>
                                              <p:spTgt spid="107"/>
                                            </p:tgtEl>
                                            <p:attrNameLst>
                                              <p:attrName>ppt_w</p:attrName>
                                            </p:attrNameLst>
                                          </p:cBhvr>
                                          <p:tavLst>
                                            <p:tav tm="0">
                                              <p:val>
                                                <p:fltVal val="0"/>
                                              </p:val>
                                            </p:tav>
                                            <p:tav tm="100000">
                                              <p:val>
                                                <p:strVal val="#ppt_w"/>
                                              </p:val>
                                            </p:tav>
                                          </p:tavLst>
                                        </p:anim>
                                        <p:anim calcmode="lin" valueType="num">
                                          <p:cBhvr>
                                            <p:cTn id="251" dur="700" fill="hold"/>
                                            <p:tgtEl>
                                              <p:spTgt spid="107"/>
                                            </p:tgtEl>
                                            <p:attrNameLst>
                                              <p:attrName>ppt_h</p:attrName>
                                            </p:attrNameLst>
                                          </p:cBhvr>
                                          <p:tavLst>
                                            <p:tav tm="0">
                                              <p:val>
                                                <p:fltVal val="0"/>
                                              </p:val>
                                            </p:tav>
                                            <p:tav tm="100000">
                                              <p:val>
                                                <p:strVal val="#ppt_h"/>
                                              </p:val>
                                            </p:tav>
                                          </p:tavLst>
                                        </p:anim>
                                        <p:animEffect transition="in" filter="fade">
                                          <p:cBhvr>
                                            <p:cTn id="252" dur="700"/>
                                            <p:tgtEl>
                                              <p:spTgt spid="107"/>
                                            </p:tgtEl>
                                          </p:cBhvr>
                                        </p:animEffect>
                                      </p:childTnLst>
                                    </p:cTn>
                                  </p:par>
                                  <p:par>
                                    <p:cTn id="253" presetID="53" presetClass="entr" presetSubtype="16" fill="hold" grpId="0" nodeType="withEffect">
                                      <p:stCondLst>
                                        <p:cond delay="0"/>
                                      </p:stCondLst>
                                      <p:childTnLst>
                                        <p:set>
                                          <p:cBhvr>
                                            <p:cTn id="254" dur="1" fill="hold">
                                              <p:stCondLst>
                                                <p:cond delay="0"/>
                                              </p:stCondLst>
                                            </p:cTn>
                                            <p:tgtEl>
                                              <p:spTgt spid="106"/>
                                            </p:tgtEl>
                                            <p:attrNameLst>
                                              <p:attrName>style.visibility</p:attrName>
                                            </p:attrNameLst>
                                          </p:cBhvr>
                                          <p:to>
                                            <p:strVal val="visible"/>
                                          </p:to>
                                        </p:set>
                                        <p:anim calcmode="lin" valueType="num">
                                          <p:cBhvr>
                                            <p:cTn id="255" dur="700" fill="hold"/>
                                            <p:tgtEl>
                                              <p:spTgt spid="106"/>
                                            </p:tgtEl>
                                            <p:attrNameLst>
                                              <p:attrName>ppt_w</p:attrName>
                                            </p:attrNameLst>
                                          </p:cBhvr>
                                          <p:tavLst>
                                            <p:tav tm="0">
                                              <p:val>
                                                <p:fltVal val="0"/>
                                              </p:val>
                                            </p:tav>
                                            <p:tav tm="100000">
                                              <p:val>
                                                <p:strVal val="#ppt_w"/>
                                              </p:val>
                                            </p:tav>
                                          </p:tavLst>
                                        </p:anim>
                                        <p:anim calcmode="lin" valueType="num">
                                          <p:cBhvr>
                                            <p:cTn id="256" dur="700" fill="hold"/>
                                            <p:tgtEl>
                                              <p:spTgt spid="106"/>
                                            </p:tgtEl>
                                            <p:attrNameLst>
                                              <p:attrName>ppt_h</p:attrName>
                                            </p:attrNameLst>
                                          </p:cBhvr>
                                          <p:tavLst>
                                            <p:tav tm="0">
                                              <p:val>
                                                <p:fltVal val="0"/>
                                              </p:val>
                                            </p:tav>
                                            <p:tav tm="100000">
                                              <p:val>
                                                <p:strVal val="#ppt_h"/>
                                              </p:val>
                                            </p:tav>
                                          </p:tavLst>
                                        </p:anim>
                                        <p:animEffect transition="in" filter="fade">
                                          <p:cBhvr>
                                            <p:cTn id="257" dur="700"/>
                                            <p:tgtEl>
                                              <p:spTgt spid="106"/>
                                            </p:tgtEl>
                                          </p:cBhvr>
                                        </p:animEffect>
                                      </p:childTnLst>
                                    </p:cTn>
                                  </p:par>
                                  <p:par>
                                    <p:cTn id="258" presetID="53" presetClass="entr" presetSubtype="16" fill="hold" grpId="0" nodeType="withEffect">
                                      <p:stCondLst>
                                        <p:cond delay="0"/>
                                      </p:stCondLst>
                                      <p:childTnLst>
                                        <p:set>
                                          <p:cBhvr>
                                            <p:cTn id="259" dur="1" fill="hold">
                                              <p:stCondLst>
                                                <p:cond delay="0"/>
                                              </p:stCondLst>
                                            </p:cTn>
                                            <p:tgtEl>
                                              <p:spTgt spid="105"/>
                                            </p:tgtEl>
                                            <p:attrNameLst>
                                              <p:attrName>style.visibility</p:attrName>
                                            </p:attrNameLst>
                                          </p:cBhvr>
                                          <p:to>
                                            <p:strVal val="visible"/>
                                          </p:to>
                                        </p:set>
                                        <p:anim calcmode="lin" valueType="num">
                                          <p:cBhvr>
                                            <p:cTn id="260" dur="700" fill="hold"/>
                                            <p:tgtEl>
                                              <p:spTgt spid="105"/>
                                            </p:tgtEl>
                                            <p:attrNameLst>
                                              <p:attrName>ppt_w</p:attrName>
                                            </p:attrNameLst>
                                          </p:cBhvr>
                                          <p:tavLst>
                                            <p:tav tm="0">
                                              <p:val>
                                                <p:fltVal val="0"/>
                                              </p:val>
                                            </p:tav>
                                            <p:tav tm="100000">
                                              <p:val>
                                                <p:strVal val="#ppt_w"/>
                                              </p:val>
                                            </p:tav>
                                          </p:tavLst>
                                        </p:anim>
                                        <p:anim calcmode="lin" valueType="num">
                                          <p:cBhvr>
                                            <p:cTn id="261" dur="700" fill="hold"/>
                                            <p:tgtEl>
                                              <p:spTgt spid="105"/>
                                            </p:tgtEl>
                                            <p:attrNameLst>
                                              <p:attrName>ppt_h</p:attrName>
                                            </p:attrNameLst>
                                          </p:cBhvr>
                                          <p:tavLst>
                                            <p:tav tm="0">
                                              <p:val>
                                                <p:fltVal val="0"/>
                                              </p:val>
                                            </p:tav>
                                            <p:tav tm="100000">
                                              <p:val>
                                                <p:strVal val="#ppt_h"/>
                                              </p:val>
                                            </p:tav>
                                          </p:tavLst>
                                        </p:anim>
                                        <p:animEffect transition="in" filter="fade">
                                          <p:cBhvr>
                                            <p:cTn id="262" dur="700"/>
                                            <p:tgtEl>
                                              <p:spTgt spid="105"/>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36"/>
                                            </p:tgtEl>
                                            <p:attrNameLst>
                                              <p:attrName>style.visibility</p:attrName>
                                            </p:attrNameLst>
                                          </p:cBhvr>
                                          <p:to>
                                            <p:strVal val="visible"/>
                                          </p:to>
                                        </p:set>
                                        <p:animEffect transition="in" filter="wipe(up)">
                                          <p:cBhvr>
                                            <p:cTn id="265" dur="700"/>
                                            <p:tgtEl>
                                              <p:spTgt spid="136"/>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35"/>
                                            </p:tgtEl>
                                            <p:attrNameLst>
                                              <p:attrName>style.visibility</p:attrName>
                                            </p:attrNameLst>
                                          </p:cBhvr>
                                          <p:to>
                                            <p:strVal val="visible"/>
                                          </p:to>
                                        </p:set>
                                        <p:animEffect transition="in" filter="wipe(up)">
                                          <p:cBhvr>
                                            <p:cTn id="268" dur="700"/>
                                            <p:tgtEl>
                                              <p:spTgt spid="135"/>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40"/>
                                            </p:tgtEl>
                                            <p:attrNameLst>
                                              <p:attrName>style.visibility</p:attrName>
                                            </p:attrNameLst>
                                          </p:cBhvr>
                                          <p:to>
                                            <p:strVal val="visible"/>
                                          </p:to>
                                        </p:set>
                                        <p:animEffect transition="in" filter="wipe(up)">
                                          <p:cBhvr>
                                            <p:cTn id="271" dur="700"/>
                                            <p:tgtEl>
                                              <p:spTgt spid="140"/>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38"/>
                                            </p:tgtEl>
                                            <p:attrNameLst>
                                              <p:attrName>style.visibility</p:attrName>
                                            </p:attrNameLst>
                                          </p:cBhvr>
                                          <p:to>
                                            <p:strVal val="visible"/>
                                          </p:to>
                                        </p:set>
                                        <p:animEffect transition="in" filter="wipe(up)">
                                          <p:cBhvr>
                                            <p:cTn id="274" dur="700"/>
                                            <p:tgtEl>
                                              <p:spTgt spid="138"/>
                                            </p:tgtEl>
                                          </p:cBhvr>
                                        </p:animEffect>
                                      </p:childTnLst>
                                    </p:cTn>
                                  </p:par>
                                </p:childTnLst>
                              </p:cTn>
                            </p:par>
                            <p:par>
                              <p:cTn id="275" fill="hold">
                                <p:stCondLst>
                                  <p:cond delay="11000"/>
                                </p:stCondLst>
                                <p:childTnLst>
                                  <p:par>
                                    <p:cTn id="276" presetID="53" presetClass="entr" presetSubtype="16" fill="hold" grpId="0" nodeType="afterEffect">
                                      <p:stCondLst>
                                        <p:cond delay="0"/>
                                      </p:stCondLst>
                                      <p:childTnLst>
                                        <p:set>
                                          <p:cBhvr>
                                            <p:cTn id="277" dur="1" fill="hold">
                                              <p:stCondLst>
                                                <p:cond delay="0"/>
                                              </p:stCondLst>
                                            </p:cTn>
                                            <p:tgtEl>
                                              <p:spTgt spid="153"/>
                                            </p:tgtEl>
                                            <p:attrNameLst>
                                              <p:attrName>style.visibility</p:attrName>
                                            </p:attrNameLst>
                                          </p:cBhvr>
                                          <p:to>
                                            <p:strVal val="visible"/>
                                          </p:to>
                                        </p:set>
                                        <p:anim calcmode="lin" valueType="num">
                                          <p:cBhvr>
                                            <p:cTn id="278" dur="700" fill="hold"/>
                                            <p:tgtEl>
                                              <p:spTgt spid="153"/>
                                            </p:tgtEl>
                                            <p:attrNameLst>
                                              <p:attrName>ppt_w</p:attrName>
                                            </p:attrNameLst>
                                          </p:cBhvr>
                                          <p:tavLst>
                                            <p:tav tm="0">
                                              <p:val>
                                                <p:fltVal val="0"/>
                                              </p:val>
                                            </p:tav>
                                            <p:tav tm="100000">
                                              <p:val>
                                                <p:strVal val="#ppt_w"/>
                                              </p:val>
                                            </p:tav>
                                          </p:tavLst>
                                        </p:anim>
                                        <p:anim calcmode="lin" valueType="num">
                                          <p:cBhvr>
                                            <p:cTn id="279" dur="700" fill="hold"/>
                                            <p:tgtEl>
                                              <p:spTgt spid="153"/>
                                            </p:tgtEl>
                                            <p:attrNameLst>
                                              <p:attrName>ppt_h</p:attrName>
                                            </p:attrNameLst>
                                          </p:cBhvr>
                                          <p:tavLst>
                                            <p:tav tm="0">
                                              <p:val>
                                                <p:fltVal val="0"/>
                                              </p:val>
                                            </p:tav>
                                            <p:tav tm="100000">
                                              <p:val>
                                                <p:strVal val="#ppt_h"/>
                                              </p:val>
                                            </p:tav>
                                          </p:tavLst>
                                        </p:anim>
                                        <p:animEffect transition="in" filter="fade">
                                          <p:cBhvr>
                                            <p:cTn id="280" dur="700"/>
                                            <p:tgtEl>
                                              <p:spTgt spid="153"/>
                                            </p:tgtEl>
                                          </p:cBhvr>
                                        </p:animEffect>
                                      </p:childTnLst>
                                    </p:cTn>
                                  </p:par>
                                  <p:par>
                                    <p:cTn id="281" presetID="22" presetClass="entr" presetSubtype="8" fill="hold" grpId="0" nodeType="withEffect">
                                      <p:stCondLst>
                                        <p:cond delay="0"/>
                                      </p:stCondLst>
                                      <p:childTnLst>
                                        <p:set>
                                          <p:cBhvr>
                                            <p:cTn id="282" dur="1" fill="hold">
                                              <p:stCondLst>
                                                <p:cond delay="0"/>
                                              </p:stCondLst>
                                            </p:cTn>
                                            <p:tgtEl>
                                              <p:spTgt spid="132"/>
                                            </p:tgtEl>
                                            <p:attrNameLst>
                                              <p:attrName>style.visibility</p:attrName>
                                            </p:attrNameLst>
                                          </p:cBhvr>
                                          <p:to>
                                            <p:strVal val="visible"/>
                                          </p:to>
                                        </p:set>
                                        <p:animEffect transition="in" filter="wipe(left)">
                                          <p:cBhvr>
                                            <p:cTn id="283" dur="700"/>
                                            <p:tgtEl>
                                              <p:spTgt spid="132"/>
                                            </p:tgtEl>
                                          </p:cBhvr>
                                        </p:animEffect>
                                      </p:childTnLst>
                                    </p:cTn>
                                  </p:par>
                                  <p:par>
                                    <p:cTn id="284" presetID="53" presetClass="entr" presetSubtype="16" fill="hold" grpId="0" nodeType="withEffect">
                                      <p:stCondLst>
                                        <p:cond delay="0"/>
                                      </p:stCondLst>
                                      <p:childTnLst>
                                        <p:set>
                                          <p:cBhvr>
                                            <p:cTn id="285" dur="1" fill="hold">
                                              <p:stCondLst>
                                                <p:cond delay="0"/>
                                              </p:stCondLst>
                                            </p:cTn>
                                            <p:tgtEl>
                                              <p:spTgt spid="158"/>
                                            </p:tgtEl>
                                            <p:attrNameLst>
                                              <p:attrName>style.visibility</p:attrName>
                                            </p:attrNameLst>
                                          </p:cBhvr>
                                          <p:to>
                                            <p:strVal val="visible"/>
                                          </p:to>
                                        </p:set>
                                        <p:anim calcmode="lin" valueType="num">
                                          <p:cBhvr>
                                            <p:cTn id="286" dur="700" fill="hold"/>
                                            <p:tgtEl>
                                              <p:spTgt spid="158"/>
                                            </p:tgtEl>
                                            <p:attrNameLst>
                                              <p:attrName>ppt_w</p:attrName>
                                            </p:attrNameLst>
                                          </p:cBhvr>
                                          <p:tavLst>
                                            <p:tav tm="0">
                                              <p:val>
                                                <p:fltVal val="0"/>
                                              </p:val>
                                            </p:tav>
                                            <p:tav tm="100000">
                                              <p:val>
                                                <p:strVal val="#ppt_w"/>
                                              </p:val>
                                            </p:tav>
                                          </p:tavLst>
                                        </p:anim>
                                        <p:anim calcmode="lin" valueType="num">
                                          <p:cBhvr>
                                            <p:cTn id="287" dur="700" fill="hold"/>
                                            <p:tgtEl>
                                              <p:spTgt spid="158"/>
                                            </p:tgtEl>
                                            <p:attrNameLst>
                                              <p:attrName>ppt_h</p:attrName>
                                            </p:attrNameLst>
                                          </p:cBhvr>
                                          <p:tavLst>
                                            <p:tav tm="0">
                                              <p:val>
                                                <p:fltVal val="0"/>
                                              </p:val>
                                            </p:tav>
                                            <p:tav tm="100000">
                                              <p:val>
                                                <p:strVal val="#ppt_h"/>
                                              </p:val>
                                            </p:tav>
                                          </p:tavLst>
                                        </p:anim>
                                        <p:animEffect transition="in" filter="fade">
                                          <p:cBhvr>
                                            <p:cTn id="288" dur="700"/>
                                            <p:tgtEl>
                                              <p:spTgt spid="158"/>
                                            </p:tgtEl>
                                          </p:cBhvr>
                                        </p:animEffect>
                                      </p:childTnLst>
                                    </p:cTn>
                                  </p:par>
                                  <p:par>
                                    <p:cTn id="289" presetID="22" presetClass="entr" presetSubtype="8" fill="hold" grpId="0" nodeType="withEffect">
                                      <p:stCondLst>
                                        <p:cond delay="0"/>
                                      </p:stCondLst>
                                      <p:childTnLst>
                                        <p:set>
                                          <p:cBhvr>
                                            <p:cTn id="290" dur="1" fill="hold">
                                              <p:stCondLst>
                                                <p:cond delay="0"/>
                                              </p:stCondLst>
                                            </p:cTn>
                                            <p:tgtEl>
                                              <p:spTgt spid="142"/>
                                            </p:tgtEl>
                                            <p:attrNameLst>
                                              <p:attrName>style.visibility</p:attrName>
                                            </p:attrNameLst>
                                          </p:cBhvr>
                                          <p:to>
                                            <p:strVal val="visible"/>
                                          </p:to>
                                        </p:set>
                                        <p:animEffect transition="in" filter="wipe(left)">
                                          <p:cBhvr>
                                            <p:cTn id="291" dur="700"/>
                                            <p:tgtEl>
                                              <p:spTgt spid="142"/>
                                            </p:tgtEl>
                                          </p:cBhvr>
                                        </p:animEffect>
                                      </p:childTnLst>
                                    </p:cTn>
                                  </p:par>
                                  <p:par>
                                    <p:cTn id="292" presetID="18" presetClass="entr" presetSubtype="3" fill="hold" grpId="0" nodeType="withEffect">
                                      <p:stCondLst>
                                        <p:cond delay="0"/>
                                      </p:stCondLst>
                                      <p:childTnLst>
                                        <p:set>
                                          <p:cBhvr>
                                            <p:cTn id="293" dur="1" fill="hold">
                                              <p:stCondLst>
                                                <p:cond delay="0"/>
                                              </p:stCondLst>
                                            </p:cTn>
                                            <p:tgtEl>
                                              <p:spTgt spid="145"/>
                                            </p:tgtEl>
                                            <p:attrNameLst>
                                              <p:attrName>style.visibility</p:attrName>
                                            </p:attrNameLst>
                                          </p:cBhvr>
                                          <p:to>
                                            <p:strVal val="visible"/>
                                          </p:to>
                                        </p:set>
                                        <p:animEffect transition="in" filter="strips(upRight)">
                                          <p:cBhvr>
                                            <p:cTn id="294" dur="700"/>
                                            <p:tgtEl>
                                              <p:spTgt spid="145"/>
                                            </p:tgtEl>
                                          </p:cBhvr>
                                        </p:animEffect>
                                      </p:childTnLst>
                                    </p:cTn>
                                  </p:par>
                                  <p:par>
                                    <p:cTn id="295" presetID="18" presetClass="entr" presetSubtype="3" fill="hold" grpId="0" nodeType="withEffect">
                                      <p:stCondLst>
                                        <p:cond delay="0"/>
                                      </p:stCondLst>
                                      <p:childTnLst>
                                        <p:set>
                                          <p:cBhvr>
                                            <p:cTn id="296" dur="1" fill="hold">
                                              <p:stCondLst>
                                                <p:cond delay="0"/>
                                              </p:stCondLst>
                                            </p:cTn>
                                            <p:tgtEl>
                                              <p:spTgt spid="144"/>
                                            </p:tgtEl>
                                            <p:attrNameLst>
                                              <p:attrName>style.visibility</p:attrName>
                                            </p:attrNameLst>
                                          </p:cBhvr>
                                          <p:to>
                                            <p:strVal val="visible"/>
                                          </p:to>
                                        </p:set>
                                        <p:animEffect transition="in" filter="strips(upRight)">
                                          <p:cBhvr>
                                            <p:cTn id="297" dur="700"/>
                                            <p:tgtEl>
                                              <p:spTgt spid="144"/>
                                            </p:tgtEl>
                                          </p:cBhvr>
                                        </p:animEffect>
                                      </p:childTnLst>
                                    </p:cTn>
                                  </p:par>
                                  <p:par>
                                    <p:cTn id="298" presetID="53" presetClass="entr" presetSubtype="16" fill="hold" grpId="0" nodeType="withEffect">
                                      <p:stCondLst>
                                        <p:cond delay="0"/>
                                      </p:stCondLst>
                                      <p:childTnLst>
                                        <p:set>
                                          <p:cBhvr>
                                            <p:cTn id="299" dur="1" fill="hold">
                                              <p:stCondLst>
                                                <p:cond delay="0"/>
                                              </p:stCondLst>
                                            </p:cTn>
                                            <p:tgtEl>
                                              <p:spTgt spid="152"/>
                                            </p:tgtEl>
                                            <p:attrNameLst>
                                              <p:attrName>style.visibility</p:attrName>
                                            </p:attrNameLst>
                                          </p:cBhvr>
                                          <p:to>
                                            <p:strVal val="visible"/>
                                          </p:to>
                                        </p:set>
                                        <p:anim calcmode="lin" valueType="num">
                                          <p:cBhvr>
                                            <p:cTn id="300" dur="700" fill="hold"/>
                                            <p:tgtEl>
                                              <p:spTgt spid="152"/>
                                            </p:tgtEl>
                                            <p:attrNameLst>
                                              <p:attrName>ppt_w</p:attrName>
                                            </p:attrNameLst>
                                          </p:cBhvr>
                                          <p:tavLst>
                                            <p:tav tm="0">
                                              <p:val>
                                                <p:fltVal val="0"/>
                                              </p:val>
                                            </p:tav>
                                            <p:tav tm="100000">
                                              <p:val>
                                                <p:strVal val="#ppt_w"/>
                                              </p:val>
                                            </p:tav>
                                          </p:tavLst>
                                        </p:anim>
                                        <p:anim calcmode="lin" valueType="num">
                                          <p:cBhvr>
                                            <p:cTn id="301" dur="700" fill="hold"/>
                                            <p:tgtEl>
                                              <p:spTgt spid="152"/>
                                            </p:tgtEl>
                                            <p:attrNameLst>
                                              <p:attrName>ppt_h</p:attrName>
                                            </p:attrNameLst>
                                          </p:cBhvr>
                                          <p:tavLst>
                                            <p:tav tm="0">
                                              <p:val>
                                                <p:fltVal val="0"/>
                                              </p:val>
                                            </p:tav>
                                            <p:tav tm="100000">
                                              <p:val>
                                                <p:strVal val="#ppt_h"/>
                                              </p:val>
                                            </p:tav>
                                          </p:tavLst>
                                        </p:anim>
                                        <p:animEffect transition="in" filter="fade">
                                          <p:cBhvr>
                                            <p:cTn id="302" dur="700"/>
                                            <p:tgtEl>
                                              <p:spTgt spid="152"/>
                                            </p:tgtEl>
                                          </p:cBhvr>
                                        </p:animEffect>
                                      </p:childTnLst>
                                    </p:cTn>
                                  </p:par>
                                  <p:par>
                                    <p:cTn id="303" presetID="22" presetClass="entr" presetSubtype="1" fill="hold" grpId="0" nodeType="withEffect">
                                      <p:stCondLst>
                                        <p:cond delay="0"/>
                                      </p:stCondLst>
                                      <p:childTnLst>
                                        <p:set>
                                          <p:cBhvr>
                                            <p:cTn id="304" dur="1" fill="hold">
                                              <p:stCondLst>
                                                <p:cond delay="0"/>
                                              </p:stCondLst>
                                            </p:cTn>
                                            <p:tgtEl>
                                              <p:spTgt spid="137"/>
                                            </p:tgtEl>
                                            <p:attrNameLst>
                                              <p:attrName>style.visibility</p:attrName>
                                            </p:attrNameLst>
                                          </p:cBhvr>
                                          <p:to>
                                            <p:strVal val="visible"/>
                                          </p:to>
                                        </p:set>
                                        <p:animEffect transition="in" filter="wipe(up)">
                                          <p:cBhvr>
                                            <p:cTn id="305" dur="700"/>
                                            <p:tgtEl>
                                              <p:spTgt spid="137"/>
                                            </p:tgtEl>
                                          </p:cBhvr>
                                        </p:animEffect>
                                      </p:childTnLst>
                                    </p:cTn>
                                  </p:par>
                                  <p:par>
                                    <p:cTn id="306" presetID="18" presetClass="entr" presetSubtype="9" fill="hold" grpId="0" nodeType="withEffect">
                                      <p:stCondLst>
                                        <p:cond delay="0"/>
                                      </p:stCondLst>
                                      <p:childTnLst>
                                        <p:set>
                                          <p:cBhvr>
                                            <p:cTn id="307" dur="1" fill="hold">
                                              <p:stCondLst>
                                                <p:cond delay="0"/>
                                              </p:stCondLst>
                                            </p:cTn>
                                            <p:tgtEl>
                                              <p:spTgt spid="133"/>
                                            </p:tgtEl>
                                            <p:attrNameLst>
                                              <p:attrName>style.visibility</p:attrName>
                                            </p:attrNameLst>
                                          </p:cBhvr>
                                          <p:to>
                                            <p:strVal val="visible"/>
                                          </p:to>
                                        </p:set>
                                        <p:animEffect transition="in" filter="strips(upLeft)">
                                          <p:cBhvr>
                                            <p:cTn id="308" dur="700"/>
                                            <p:tgtEl>
                                              <p:spTgt spid="133"/>
                                            </p:tgtEl>
                                          </p:cBhvr>
                                        </p:animEffect>
                                      </p:childTnLst>
                                    </p:cTn>
                                  </p:par>
                                  <p:par>
                                    <p:cTn id="309" presetID="22" presetClass="entr" presetSubtype="8" fill="hold" grpId="0" nodeType="withEffect">
                                      <p:stCondLst>
                                        <p:cond delay="0"/>
                                      </p:stCondLst>
                                      <p:childTnLst>
                                        <p:set>
                                          <p:cBhvr>
                                            <p:cTn id="310" dur="1" fill="hold">
                                              <p:stCondLst>
                                                <p:cond delay="0"/>
                                              </p:stCondLst>
                                            </p:cTn>
                                            <p:tgtEl>
                                              <p:spTgt spid="139"/>
                                            </p:tgtEl>
                                            <p:attrNameLst>
                                              <p:attrName>style.visibility</p:attrName>
                                            </p:attrNameLst>
                                          </p:cBhvr>
                                          <p:to>
                                            <p:strVal val="visible"/>
                                          </p:to>
                                        </p:set>
                                        <p:animEffect transition="in" filter="wipe(left)">
                                          <p:cBhvr>
                                            <p:cTn id="311" dur="700"/>
                                            <p:tgtEl>
                                              <p:spTgt spid="139"/>
                                            </p:tgtEl>
                                          </p:cBhvr>
                                        </p:animEffect>
                                      </p:childTnLst>
                                    </p:cTn>
                                  </p:par>
                                  <p:par>
                                    <p:cTn id="312" presetID="53" presetClass="entr" presetSubtype="16" fill="hold" grpId="0" nodeType="withEffect">
                                      <p:stCondLst>
                                        <p:cond delay="0"/>
                                      </p:stCondLst>
                                      <p:childTnLst>
                                        <p:set>
                                          <p:cBhvr>
                                            <p:cTn id="313" dur="1" fill="hold">
                                              <p:stCondLst>
                                                <p:cond delay="0"/>
                                              </p:stCondLst>
                                            </p:cTn>
                                            <p:tgtEl>
                                              <p:spTgt spid="111"/>
                                            </p:tgtEl>
                                            <p:attrNameLst>
                                              <p:attrName>style.visibility</p:attrName>
                                            </p:attrNameLst>
                                          </p:cBhvr>
                                          <p:to>
                                            <p:strVal val="visible"/>
                                          </p:to>
                                        </p:set>
                                        <p:anim calcmode="lin" valueType="num">
                                          <p:cBhvr>
                                            <p:cTn id="314" dur="700" fill="hold"/>
                                            <p:tgtEl>
                                              <p:spTgt spid="111"/>
                                            </p:tgtEl>
                                            <p:attrNameLst>
                                              <p:attrName>ppt_w</p:attrName>
                                            </p:attrNameLst>
                                          </p:cBhvr>
                                          <p:tavLst>
                                            <p:tav tm="0">
                                              <p:val>
                                                <p:fltVal val="0"/>
                                              </p:val>
                                            </p:tav>
                                            <p:tav tm="100000">
                                              <p:val>
                                                <p:strVal val="#ppt_w"/>
                                              </p:val>
                                            </p:tav>
                                          </p:tavLst>
                                        </p:anim>
                                        <p:anim calcmode="lin" valueType="num">
                                          <p:cBhvr>
                                            <p:cTn id="315" dur="700" fill="hold"/>
                                            <p:tgtEl>
                                              <p:spTgt spid="111"/>
                                            </p:tgtEl>
                                            <p:attrNameLst>
                                              <p:attrName>ppt_h</p:attrName>
                                            </p:attrNameLst>
                                          </p:cBhvr>
                                          <p:tavLst>
                                            <p:tav tm="0">
                                              <p:val>
                                                <p:fltVal val="0"/>
                                              </p:val>
                                            </p:tav>
                                            <p:tav tm="100000">
                                              <p:val>
                                                <p:strVal val="#ppt_h"/>
                                              </p:val>
                                            </p:tav>
                                          </p:tavLst>
                                        </p:anim>
                                        <p:animEffect transition="in" filter="fade">
                                          <p:cBhvr>
                                            <p:cTn id="316" dur="700"/>
                                            <p:tgtEl>
                                              <p:spTgt spid="111"/>
                                            </p:tgtEl>
                                          </p:cBhvr>
                                        </p:animEffect>
                                      </p:childTnLst>
                                    </p:cTn>
                                  </p:par>
                                  <p:par>
                                    <p:cTn id="317" presetID="53" presetClass="entr" presetSubtype="16" fill="hold" grpId="0" nodeType="withEffect">
                                      <p:stCondLst>
                                        <p:cond delay="0"/>
                                      </p:stCondLst>
                                      <p:childTnLst>
                                        <p:set>
                                          <p:cBhvr>
                                            <p:cTn id="318" dur="1" fill="hold">
                                              <p:stCondLst>
                                                <p:cond delay="0"/>
                                              </p:stCondLst>
                                            </p:cTn>
                                            <p:tgtEl>
                                              <p:spTgt spid="110"/>
                                            </p:tgtEl>
                                            <p:attrNameLst>
                                              <p:attrName>style.visibility</p:attrName>
                                            </p:attrNameLst>
                                          </p:cBhvr>
                                          <p:to>
                                            <p:strVal val="visible"/>
                                          </p:to>
                                        </p:set>
                                        <p:anim calcmode="lin" valueType="num">
                                          <p:cBhvr>
                                            <p:cTn id="319" dur="700" fill="hold"/>
                                            <p:tgtEl>
                                              <p:spTgt spid="110"/>
                                            </p:tgtEl>
                                            <p:attrNameLst>
                                              <p:attrName>ppt_w</p:attrName>
                                            </p:attrNameLst>
                                          </p:cBhvr>
                                          <p:tavLst>
                                            <p:tav tm="0">
                                              <p:val>
                                                <p:fltVal val="0"/>
                                              </p:val>
                                            </p:tav>
                                            <p:tav tm="100000">
                                              <p:val>
                                                <p:strVal val="#ppt_w"/>
                                              </p:val>
                                            </p:tav>
                                          </p:tavLst>
                                        </p:anim>
                                        <p:anim calcmode="lin" valueType="num">
                                          <p:cBhvr>
                                            <p:cTn id="320" dur="700" fill="hold"/>
                                            <p:tgtEl>
                                              <p:spTgt spid="110"/>
                                            </p:tgtEl>
                                            <p:attrNameLst>
                                              <p:attrName>ppt_h</p:attrName>
                                            </p:attrNameLst>
                                          </p:cBhvr>
                                          <p:tavLst>
                                            <p:tav tm="0">
                                              <p:val>
                                                <p:fltVal val="0"/>
                                              </p:val>
                                            </p:tav>
                                            <p:tav tm="100000">
                                              <p:val>
                                                <p:strVal val="#ppt_h"/>
                                              </p:val>
                                            </p:tav>
                                          </p:tavLst>
                                        </p:anim>
                                        <p:animEffect transition="in" filter="fade">
                                          <p:cBhvr>
                                            <p:cTn id="321" dur="700"/>
                                            <p:tgtEl>
                                              <p:spTgt spid="110"/>
                                            </p:tgtEl>
                                          </p:cBhvr>
                                        </p:animEffect>
                                      </p:childTnLst>
                                    </p:cTn>
                                  </p:par>
                                  <p:par>
                                    <p:cTn id="322" presetID="53" presetClass="entr" presetSubtype="16" fill="hold" grpId="0" nodeType="withEffect">
                                      <p:stCondLst>
                                        <p:cond delay="0"/>
                                      </p:stCondLst>
                                      <p:childTnLst>
                                        <p:set>
                                          <p:cBhvr>
                                            <p:cTn id="323" dur="1" fill="hold">
                                              <p:stCondLst>
                                                <p:cond delay="0"/>
                                              </p:stCondLst>
                                            </p:cTn>
                                            <p:tgtEl>
                                              <p:spTgt spid="109"/>
                                            </p:tgtEl>
                                            <p:attrNameLst>
                                              <p:attrName>style.visibility</p:attrName>
                                            </p:attrNameLst>
                                          </p:cBhvr>
                                          <p:to>
                                            <p:strVal val="visible"/>
                                          </p:to>
                                        </p:set>
                                        <p:anim calcmode="lin" valueType="num">
                                          <p:cBhvr>
                                            <p:cTn id="324" dur="700" fill="hold"/>
                                            <p:tgtEl>
                                              <p:spTgt spid="109"/>
                                            </p:tgtEl>
                                            <p:attrNameLst>
                                              <p:attrName>ppt_w</p:attrName>
                                            </p:attrNameLst>
                                          </p:cBhvr>
                                          <p:tavLst>
                                            <p:tav tm="0">
                                              <p:val>
                                                <p:fltVal val="0"/>
                                              </p:val>
                                            </p:tav>
                                            <p:tav tm="100000">
                                              <p:val>
                                                <p:strVal val="#ppt_w"/>
                                              </p:val>
                                            </p:tav>
                                          </p:tavLst>
                                        </p:anim>
                                        <p:anim calcmode="lin" valueType="num">
                                          <p:cBhvr>
                                            <p:cTn id="325" dur="700" fill="hold"/>
                                            <p:tgtEl>
                                              <p:spTgt spid="109"/>
                                            </p:tgtEl>
                                            <p:attrNameLst>
                                              <p:attrName>ppt_h</p:attrName>
                                            </p:attrNameLst>
                                          </p:cBhvr>
                                          <p:tavLst>
                                            <p:tav tm="0">
                                              <p:val>
                                                <p:fltVal val="0"/>
                                              </p:val>
                                            </p:tav>
                                            <p:tav tm="100000">
                                              <p:val>
                                                <p:strVal val="#ppt_h"/>
                                              </p:val>
                                            </p:tav>
                                          </p:tavLst>
                                        </p:anim>
                                        <p:animEffect transition="in" filter="fade">
                                          <p:cBhvr>
                                            <p:cTn id="326" dur="700"/>
                                            <p:tgtEl>
                                              <p:spTgt spid="109"/>
                                            </p:tgtEl>
                                          </p:cBhvr>
                                        </p:animEffect>
                                      </p:childTnLst>
                                    </p:cTn>
                                  </p:par>
                                  <p:par>
                                    <p:cTn id="327" presetID="53" presetClass="entr" presetSubtype="16" fill="hold" grpId="0" nodeType="withEffect">
                                      <p:stCondLst>
                                        <p:cond delay="0"/>
                                      </p:stCondLst>
                                      <p:childTnLst>
                                        <p:set>
                                          <p:cBhvr>
                                            <p:cTn id="328" dur="1" fill="hold">
                                              <p:stCondLst>
                                                <p:cond delay="0"/>
                                              </p:stCondLst>
                                            </p:cTn>
                                            <p:tgtEl>
                                              <p:spTgt spid="156"/>
                                            </p:tgtEl>
                                            <p:attrNameLst>
                                              <p:attrName>style.visibility</p:attrName>
                                            </p:attrNameLst>
                                          </p:cBhvr>
                                          <p:to>
                                            <p:strVal val="visible"/>
                                          </p:to>
                                        </p:set>
                                        <p:anim calcmode="lin" valueType="num">
                                          <p:cBhvr>
                                            <p:cTn id="329" dur="700" fill="hold"/>
                                            <p:tgtEl>
                                              <p:spTgt spid="156"/>
                                            </p:tgtEl>
                                            <p:attrNameLst>
                                              <p:attrName>ppt_w</p:attrName>
                                            </p:attrNameLst>
                                          </p:cBhvr>
                                          <p:tavLst>
                                            <p:tav tm="0">
                                              <p:val>
                                                <p:fltVal val="0"/>
                                              </p:val>
                                            </p:tav>
                                            <p:tav tm="100000">
                                              <p:val>
                                                <p:strVal val="#ppt_w"/>
                                              </p:val>
                                            </p:tav>
                                          </p:tavLst>
                                        </p:anim>
                                        <p:anim calcmode="lin" valueType="num">
                                          <p:cBhvr>
                                            <p:cTn id="330" dur="700" fill="hold"/>
                                            <p:tgtEl>
                                              <p:spTgt spid="156"/>
                                            </p:tgtEl>
                                            <p:attrNameLst>
                                              <p:attrName>ppt_h</p:attrName>
                                            </p:attrNameLst>
                                          </p:cBhvr>
                                          <p:tavLst>
                                            <p:tav tm="0">
                                              <p:val>
                                                <p:fltVal val="0"/>
                                              </p:val>
                                            </p:tav>
                                            <p:tav tm="100000">
                                              <p:val>
                                                <p:strVal val="#ppt_h"/>
                                              </p:val>
                                            </p:tav>
                                          </p:tavLst>
                                        </p:anim>
                                        <p:animEffect transition="in" filter="fade">
                                          <p:cBhvr>
                                            <p:cTn id="331" dur="700"/>
                                            <p:tgtEl>
                                              <p:spTgt spid="156"/>
                                            </p:tgtEl>
                                          </p:cBhvr>
                                        </p:animEffect>
                                      </p:childTnLst>
                                    </p:cTn>
                                  </p:par>
                                  <p:par>
                                    <p:cTn id="332" presetID="53" presetClass="entr" presetSubtype="16" fill="hold" grpId="0" nodeType="withEffect">
                                      <p:stCondLst>
                                        <p:cond delay="0"/>
                                      </p:stCondLst>
                                      <p:childTnLst>
                                        <p:set>
                                          <p:cBhvr>
                                            <p:cTn id="333" dur="1" fill="hold">
                                              <p:stCondLst>
                                                <p:cond delay="0"/>
                                              </p:stCondLst>
                                            </p:cTn>
                                            <p:tgtEl>
                                              <p:spTgt spid="155"/>
                                            </p:tgtEl>
                                            <p:attrNameLst>
                                              <p:attrName>style.visibility</p:attrName>
                                            </p:attrNameLst>
                                          </p:cBhvr>
                                          <p:to>
                                            <p:strVal val="visible"/>
                                          </p:to>
                                        </p:set>
                                        <p:anim calcmode="lin" valueType="num">
                                          <p:cBhvr>
                                            <p:cTn id="334" dur="700" fill="hold"/>
                                            <p:tgtEl>
                                              <p:spTgt spid="155"/>
                                            </p:tgtEl>
                                            <p:attrNameLst>
                                              <p:attrName>ppt_w</p:attrName>
                                            </p:attrNameLst>
                                          </p:cBhvr>
                                          <p:tavLst>
                                            <p:tav tm="0">
                                              <p:val>
                                                <p:fltVal val="0"/>
                                              </p:val>
                                            </p:tav>
                                            <p:tav tm="100000">
                                              <p:val>
                                                <p:strVal val="#ppt_w"/>
                                              </p:val>
                                            </p:tav>
                                          </p:tavLst>
                                        </p:anim>
                                        <p:anim calcmode="lin" valueType="num">
                                          <p:cBhvr>
                                            <p:cTn id="335" dur="700" fill="hold"/>
                                            <p:tgtEl>
                                              <p:spTgt spid="155"/>
                                            </p:tgtEl>
                                            <p:attrNameLst>
                                              <p:attrName>ppt_h</p:attrName>
                                            </p:attrNameLst>
                                          </p:cBhvr>
                                          <p:tavLst>
                                            <p:tav tm="0">
                                              <p:val>
                                                <p:fltVal val="0"/>
                                              </p:val>
                                            </p:tav>
                                            <p:tav tm="100000">
                                              <p:val>
                                                <p:strVal val="#ppt_h"/>
                                              </p:val>
                                            </p:tav>
                                          </p:tavLst>
                                        </p:anim>
                                        <p:animEffect transition="in" filter="fade">
                                          <p:cBhvr>
                                            <p:cTn id="336" dur="700"/>
                                            <p:tgtEl>
                                              <p:spTgt spid="155"/>
                                            </p:tgtEl>
                                          </p:cBhvr>
                                        </p:animEffect>
                                      </p:childTnLst>
                                    </p:cTn>
                                  </p:par>
                                  <p:par>
                                    <p:cTn id="337" presetID="53" presetClass="entr" presetSubtype="16" fill="hold" grpId="0" nodeType="withEffect">
                                      <p:stCondLst>
                                        <p:cond delay="0"/>
                                      </p:stCondLst>
                                      <p:childTnLst>
                                        <p:set>
                                          <p:cBhvr>
                                            <p:cTn id="338" dur="1" fill="hold">
                                              <p:stCondLst>
                                                <p:cond delay="0"/>
                                              </p:stCondLst>
                                            </p:cTn>
                                            <p:tgtEl>
                                              <p:spTgt spid="108"/>
                                            </p:tgtEl>
                                            <p:attrNameLst>
                                              <p:attrName>style.visibility</p:attrName>
                                            </p:attrNameLst>
                                          </p:cBhvr>
                                          <p:to>
                                            <p:strVal val="visible"/>
                                          </p:to>
                                        </p:set>
                                        <p:anim calcmode="lin" valueType="num">
                                          <p:cBhvr>
                                            <p:cTn id="339" dur="700" fill="hold"/>
                                            <p:tgtEl>
                                              <p:spTgt spid="108"/>
                                            </p:tgtEl>
                                            <p:attrNameLst>
                                              <p:attrName>ppt_w</p:attrName>
                                            </p:attrNameLst>
                                          </p:cBhvr>
                                          <p:tavLst>
                                            <p:tav tm="0">
                                              <p:val>
                                                <p:fltVal val="0"/>
                                              </p:val>
                                            </p:tav>
                                            <p:tav tm="100000">
                                              <p:val>
                                                <p:strVal val="#ppt_w"/>
                                              </p:val>
                                            </p:tav>
                                          </p:tavLst>
                                        </p:anim>
                                        <p:anim calcmode="lin" valueType="num">
                                          <p:cBhvr>
                                            <p:cTn id="340" dur="700" fill="hold"/>
                                            <p:tgtEl>
                                              <p:spTgt spid="108"/>
                                            </p:tgtEl>
                                            <p:attrNameLst>
                                              <p:attrName>ppt_h</p:attrName>
                                            </p:attrNameLst>
                                          </p:cBhvr>
                                          <p:tavLst>
                                            <p:tav tm="0">
                                              <p:val>
                                                <p:fltVal val="0"/>
                                              </p:val>
                                            </p:tav>
                                            <p:tav tm="100000">
                                              <p:val>
                                                <p:strVal val="#ppt_h"/>
                                              </p:val>
                                            </p:tav>
                                          </p:tavLst>
                                        </p:anim>
                                        <p:animEffect transition="in" filter="fade">
                                          <p:cBhvr>
                                            <p:cTn id="341" dur="700"/>
                                            <p:tgtEl>
                                              <p:spTgt spid="108"/>
                                            </p:tgtEl>
                                          </p:cBhvr>
                                        </p:animEffect>
                                      </p:childTnLst>
                                    </p:cTn>
                                  </p:par>
                                  <p:par>
                                    <p:cTn id="342" presetID="22" presetClass="entr" presetSubtype="2" fill="hold" grpId="0" nodeType="withEffect">
                                      <p:stCondLst>
                                        <p:cond delay="0"/>
                                      </p:stCondLst>
                                      <p:childTnLst>
                                        <p:set>
                                          <p:cBhvr>
                                            <p:cTn id="343" dur="1" fill="hold">
                                              <p:stCondLst>
                                                <p:cond delay="0"/>
                                              </p:stCondLst>
                                            </p:cTn>
                                            <p:tgtEl>
                                              <p:spTgt spid="134"/>
                                            </p:tgtEl>
                                            <p:attrNameLst>
                                              <p:attrName>style.visibility</p:attrName>
                                            </p:attrNameLst>
                                          </p:cBhvr>
                                          <p:to>
                                            <p:strVal val="visible"/>
                                          </p:to>
                                        </p:set>
                                        <p:animEffect transition="in" filter="wipe(right)">
                                          <p:cBhvr>
                                            <p:cTn id="344" dur="700"/>
                                            <p:tgtEl>
                                              <p:spTgt spid="134"/>
                                            </p:tgtEl>
                                          </p:cBhvr>
                                        </p:animEffect>
                                      </p:childTnLst>
                                    </p:cTn>
                                  </p:par>
                                  <p:par>
                                    <p:cTn id="345" presetID="52" presetClass="entr" presetSubtype="0" fill="hold" nodeType="withEffect">
                                      <p:stCondLst>
                                        <p:cond delay="500"/>
                                      </p:stCondLst>
                                      <p:childTnLst>
                                        <p:set>
                                          <p:cBhvr>
                                            <p:cTn id="346" dur="1" fill="hold">
                                              <p:stCondLst>
                                                <p:cond delay="0"/>
                                              </p:stCondLst>
                                            </p:cTn>
                                            <p:tgtEl>
                                              <p:spTgt spid="162"/>
                                            </p:tgtEl>
                                            <p:attrNameLst>
                                              <p:attrName>style.visibility</p:attrName>
                                            </p:attrNameLst>
                                          </p:cBhvr>
                                          <p:to>
                                            <p:strVal val="visible"/>
                                          </p:to>
                                        </p:set>
                                        <p:animScale>
                                          <p:cBhvr>
                                            <p:cTn id="347" dur="1000" decel="50000" fill="hold">
                                              <p:stCondLst>
                                                <p:cond delay="0"/>
                                              </p:stCondLst>
                                            </p:cTn>
                                            <p:tgtEl>
                                              <p:spTgt spid="1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8" dur="1000" decel="50000" fill="hold">
                                              <p:stCondLst>
                                                <p:cond delay="0"/>
                                              </p:stCondLst>
                                            </p:cTn>
                                            <p:tgtEl>
                                              <p:spTgt spid="162"/>
                                            </p:tgtEl>
                                            <p:attrNameLst>
                                              <p:attrName>ppt_x</p:attrName>
                                              <p:attrName>ppt_y</p:attrName>
                                            </p:attrNameLst>
                                          </p:cBhvr>
                                        </p:animMotion>
                                        <p:animEffect transition="in" filter="fade">
                                          <p:cBhvr>
                                            <p:cTn id="349" dur="1000"/>
                                            <p:tgtEl>
                                              <p:spTgt spid="162"/>
                                            </p:tgtEl>
                                          </p:cBhvr>
                                        </p:animEffect>
                                      </p:childTnLst>
                                    </p:cTn>
                                  </p:par>
                                  <p:par>
                                    <p:cTn id="350" presetID="52" presetClass="entr" presetSubtype="0" fill="hold" nodeType="withEffect">
                                      <p:stCondLst>
                                        <p:cond delay="500"/>
                                      </p:stCondLst>
                                      <p:childTnLst>
                                        <p:set>
                                          <p:cBhvr>
                                            <p:cTn id="351" dur="1" fill="hold">
                                              <p:stCondLst>
                                                <p:cond delay="0"/>
                                              </p:stCondLst>
                                            </p:cTn>
                                            <p:tgtEl>
                                              <p:spTgt spid="163"/>
                                            </p:tgtEl>
                                            <p:attrNameLst>
                                              <p:attrName>style.visibility</p:attrName>
                                            </p:attrNameLst>
                                          </p:cBhvr>
                                          <p:to>
                                            <p:strVal val="visible"/>
                                          </p:to>
                                        </p:set>
                                        <p:animScale>
                                          <p:cBhvr>
                                            <p:cTn id="352" dur="1000" decel="50000" fill="hold">
                                              <p:stCondLst>
                                                <p:cond delay="0"/>
                                              </p:stCondLst>
                                            </p:cTn>
                                            <p:tgtEl>
                                              <p:spTgt spid="1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3" dur="1000" decel="50000" fill="hold">
                                              <p:stCondLst>
                                                <p:cond delay="0"/>
                                              </p:stCondLst>
                                            </p:cTn>
                                            <p:tgtEl>
                                              <p:spTgt spid="163"/>
                                            </p:tgtEl>
                                            <p:attrNameLst>
                                              <p:attrName>ppt_x</p:attrName>
                                              <p:attrName>ppt_y</p:attrName>
                                            </p:attrNameLst>
                                          </p:cBhvr>
                                        </p:animMotion>
                                        <p:animEffect transition="in" filter="fade">
                                          <p:cBhvr>
                                            <p:cTn id="354" dur="1000"/>
                                            <p:tgtEl>
                                              <p:spTgt spid="163"/>
                                            </p:tgtEl>
                                          </p:cBhvr>
                                        </p:animEffect>
                                      </p:childTnLst>
                                    </p:cTn>
                                  </p:par>
                                  <p:par>
                                    <p:cTn id="355" presetID="52" presetClass="entr" presetSubtype="0" fill="hold" nodeType="withEffect">
                                      <p:stCondLst>
                                        <p:cond delay="500"/>
                                      </p:stCondLst>
                                      <p:childTnLst>
                                        <p:set>
                                          <p:cBhvr>
                                            <p:cTn id="356" dur="1" fill="hold">
                                              <p:stCondLst>
                                                <p:cond delay="0"/>
                                              </p:stCondLst>
                                            </p:cTn>
                                            <p:tgtEl>
                                              <p:spTgt spid="164"/>
                                            </p:tgtEl>
                                            <p:attrNameLst>
                                              <p:attrName>style.visibility</p:attrName>
                                            </p:attrNameLst>
                                          </p:cBhvr>
                                          <p:to>
                                            <p:strVal val="visible"/>
                                          </p:to>
                                        </p:set>
                                        <p:animScale>
                                          <p:cBhvr>
                                            <p:cTn id="357" dur="1000" decel="50000" fill="hold">
                                              <p:stCondLst>
                                                <p:cond delay="0"/>
                                              </p:stCondLst>
                                            </p:cTn>
                                            <p:tgtEl>
                                              <p:spTgt spid="1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8" dur="1000" decel="50000" fill="hold">
                                              <p:stCondLst>
                                                <p:cond delay="0"/>
                                              </p:stCondLst>
                                            </p:cTn>
                                            <p:tgtEl>
                                              <p:spTgt spid="164"/>
                                            </p:tgtEl>
                                            <p:attrNameLst>
                                              <p:attrName>ppt_x</p:attrName>
                                              <p:attrName>ppt_y</p:attrName>
                                            </p:attrNameLst>
                                          </p:cBhvr>
                                        </p:animMotion>
                                        <p:animEffect transition="in" filter="fade">
                                          <p:cBhvr>
                                            <p:cTn id="359" dur="1000"/>
                                            <p:tgtEl>
                                              <p:spTgt spid="164"/>
                                            </p:tgtEl>
                                          </p:cBhvr>
                                        </p:animEffect>
                                      </p:childTnLst>
                                    </p:cTn>
                                  </p:par>
                                  <p:par>
                                    <p:cTn id="360" presetID="52" presetClass="entr" presetSubtype="0" fill="hold" nodeType="withEffect">
                                      <p:stCondLst>
                                        <p:cond delay="1000"/>
                                      </p:stCondLst>
                                      <p:childTnLst>
                                        <p:set>
                                          <p:cBhvr>
                                            <p:cTn id="361" dur="1" fill="hold">
                                              <p:stCondLst>
                                                <p:cond delay="0"/>
                                              </p:stCondLst>
                                            </p:cTn>
                                            <p:tgtEl>
                                              <p:spTgt spid="165"/>
                                            </p:tgtEl>
                                            <p:attrNameLst>
                                              <p:attrName>style.visibility</p:attrName>
                                            </p:attrNameLst>
                                          </p:cBhvr>
                                          <p:to>
                                            <p:strVal val="visible"/>
                                          </p:to>
                                        </p:set>
                                        <p:animScale>
                                          <p:cBhvr>
                                            <p:cTn id="362" dur="1000" decel="50000" fill="hold">
                                              <p:stCondLst>
                                                <p:cond delay="0"/>
                                              </p:stCondLst>
                                            </p:cTn>
                                            <p:tgtEl>
                                              <p:spTgt spid="1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3" dur="1000" decel="50000" fill="hold">
                                              <p:stCondLst>
                                                <p:cond delay="0"/>
                                              </p:stCondLst>
                                            </p:cTn>
                                            <p:tgtEl>
                                              <p:spTgt spid="165"/>
                                            </p:tgtEl>
                                            <p:attrNameLst>
                                              <p:attrName>ppt_x</p:attrName>
                                              <p:attrName>ppt_y</p:attrName>
                                            </p:attrNameLst>
                                          </p:cBhvr>
                                        </p:animMotion>
                                        <p:animEffect transition="in" filter="fade">
                                          <p:cBhvr>
                                            <p:cTn id="364"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p:bldP spid="62"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2000" fill="hold">
                                              <p:stCondLst>
                                                <p:cond delay="0"/>
                                              </p:stCondLst>
                                            </p:cTn>
                                            <p:tgtEl>
                                              <p:spTgt spid="62"/>
                                            </p:tgtEl>
                                            <p:attrNameLst>
                                              <p:attrName>style.visibility</p:attrName>
                                            </p:attrNameLst>
                                          </p:cBhvr>
                                          <p:to>
                                            <p:strVal val="visible"/>
                                          </p:to>
                                        </p:set>
                                        <p:anim calcmode="lin" valueType="num">
                                          <p:cBhvr additive="base">
                                            <p:cTn id="12" dur="2000" fill="hold"/>
                                            <p:tgtEl>
                                              <p:spTgt spid="62"/>
                                            </p:tgtEl>
                                            <p:attrNameLst>
                                              <p:attrName>ppt_x</p:attrName>
                                            </p:attrNameLst>
                                          </p:cBhvr>
                                          <p:tavLst>
                                            <p:tav tm="0">
                                              <p:val>
                                                <p:strVal val="0-#ppt_w/2"/>
                                              </p:val>
                                            </p:tav>
                                            <p:tav tm="100000">
                                              <p:val>
                                                <p:strVal val="#ppt_x"/>
                                              </p:val>
                                            </p:tav>
                                          </p:tavLst>
                                        </p:anim>
                                        <p:anim calcmode="lin" valueType="num">
                                          <p:cBhvr additive="base">
                                            <p:cTn id="13" dur="200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2000" fill="hold"/>
                                            <p:tgtEl>
                                              <p:spTgt spid="61"/>
                                            </p:tgtEl>
                                            <p:attrNameLst>
                                              <p:attrName>ppt_x</p:attrName>
                                            </p:attrNameLst>
                                          </p:cBhvr>
                                          <p:tavLst>
                                            <p:tav tm="0">
                                              <p:val>
                                                <p:strVal val="1+#ppt_w/2"/>
                                              </p:val>
                                            </p:tav>
                                            <p:tav tm="100000">
                                              <p:val>
                                                <p:strVal val="#ppt_x"/>
                                              </p:val>
                                            </p:tav>
                                          </p:tavLst>
                                        </p:anim>
                                        <p:anim calcmode="lin" valueType="num">
                                          <p:cBhvr additive="base">
                                            <p:cTn id="17" dur="20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18" presetClass="entr" presetSubtype="9" fill="hold" grpId="0"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strips(upLeft)">
                                          <p:cBhvr>
                                            <p:cTn id="31" dur="700"/>
                                            <p:tgtEl>
                                              <p:spTgt spid="8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up)">
                                          <p:cBhvr>
                                            <p:cTn id="34" dur="700"/>
                                            <p:tgtEl>
                                              <p:spTgt spid="9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left)">
                                          <p:cBhvr>
                                            <p:cTn id="37" dur="700"/>
                                            <p:tgtEl>
                                              <p:spTgt spid="9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wipe(left)">
                                          <p:cBhvr>
                                            <p:cTn id="40" dur="700"/>
                                            <p:tgtEl>
                                              <p:spTgt spid="89"/>
                                            </p:tgtEl>
                                          </p:cBhvr>
                                        </p:animEffect>
                                      </p:childTnLst>
                                    </p:cTn>
                                  </p:par>
                                  <p:par>
                                    <p:cTn id="41" presetID="18" presetClass="entr" presetSubtype="3"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strips(upRight)">
                                          <p:cBhvr>
                                            <p:cTn id="43" dur="700"/>
                                            <p:tgtEl>
                                              <p:spTgt spid="9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wipe(right)">
                                          <p:cBhvr>
                                            <p:cTn id="46" dur="700"/>
                                            <p:tgtEl>
                                              <p:spTgt spid="98"/>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strips(downLeft)">
                                          <p:cBhvr>
                                            <p:cTn id="49" dur="700"/>
                                            <p:tgtEl>
                                              <p:spTgt spid="8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01"/>
                                            </p:tgtEl>
                                            <p:attrNameLst>
                                              <p:attrName>style.visibility</p:attrName>
                                            </p:attrNameLst>
                                          </p:cBhvr>
                                          <p:to>
                                            <p:strVal val="visible"/>
                                          </p:to>
                                        </p:set>
                                        <p:anim calcmode="lin" valueType="num">
                                          <p:cBhvr>
                                            <p:cTn id="52" dur="700" fill="hold"/>
                                            <p:tgtEl>
                                              <p:spTgt spid="101"/>
                                            </p:tgtEl>
                                            <p:attrNameLst>
                                              <p:attrName>ppt_w</p:attrName>
                                            </p:attrNameLst>
                                          </p:cBhvr>
                                          <p:tavLst>
                                            <p:tav tm="0">
                                              <p:val>
                                                <p:fltVal val="0"/>
                                              </p:val>
                                            </p:tav>
                                            <p:tav tm="100000">
                                              <p:val>
                                                <p:strVal val="#ppt_w"/>
                                              </p:val>
                                            </p:tav>
                                          </p:tavLst>
                                        </p:anim>
                                        <p:anim calcmode="lin" valueType="num">
                                          <p:cBhvr>
                                            <p:cTn id="53" dur="700" fill="hold"/>
                                            <p:tgtEl>
                                              <p:spTgt spid="101"/>
                                            </p:tgtEl>
                                            <p:attrNameLst>
                                              <p:attrName>ppt_h</p:attrName>
                                            </p:attrNameLst>
                                          </p:cBhvr>
                                          <p:tavLst>
                                            <p:tav tm="0">
                                              <p:val>
                                                <p:fltVal val="0"/>
                                              </p:val>
                                            </p:tav>
                                            <p:tav tm="100000">
                                              <p:val>
                                                <p:strVal val="#ppt_h"/>
                                              </p:val>
                                            </p:tav>
                                          </p:tavLst>
                                        </p:anim>
                                        <p:animEffect transition="in" filter="fade">
                                          <p:cBhvr>
                                            <p:cTn id="54" dur="700"/>
                                            <p:tgtEl>
                                              <p:spTgt spid="10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4"/>
                                            </p:tgtEl>
                                            <p:attrNameLst>
                                              <p:attrName>style.visibility</p:attrName>
                                            </p:attrNameLst>
                                          </p:cBhvr>
                                          <p:to>
                                            <p:strVal val="visible"/>
                                          </p:to>
                                        </p:set>
                                        <p:anim calcmode="lin" valueType="num">
                                          <p:cBhvr>
                                            <p:cTn id="57" dur="700" fill="hold"/>
                                            <p:tgtEl>
                                              <p:spTgt spid="84"/>
                                            </p:tgtEl>
                                            <p:attrNameLst>
                                              <p:attrName>ppt_w</p:attrName>
                                            </p:attrNameLst>
                                          </p:cBhvr>
                                          <p:tavLst>
                                            <p:tav tm="0">
                                              <p:val>
                                                <p:fltVal val="0"/>
                                              </p:val>
                                            </p:tav>
                                            <p:tav tm="100000">
                                              <p:val>
                                                <p:strVal val="#ppt_w"/>
                                              </p:val>
                                            </p:tav>
                                          </p:tavLst>
                                        </p:anim>
                                        <p:anim calcmode="lin" valueType="num">
                                          <p:cBhvr>
                                            <p:cTn id="58" dur="700" fill="hold"/>
                                            <p:tgtEl>
                                              <p:spTgt spid="84"/>
                                            </p:tgtEl>
                                            <p:attrNameLst>
                                              <p:attrName>ppt_h</p:attrName>
                                            </p:attrNameLst>
                                          </p:cBhvr>
                                          <p:tavLst>
                                            <p:tav tm="0">
                                              <p:val>
                                                <p:fltVal val="0"/>
                                              </p:val>
                                            </p:tav>
                                            <p:tav tm="100000">
                                              <p:val>
                                                <p:strVal val="#ppt_h"/>
                                              </p:val>
                                            </p:tav>
                                          </p:tavLst>
                                        </p:anim>
                                        <p:animEffect transition="in" filter="fade">
                                          <p:cBhvr>
                                            <p:cTn id="59" dur="700"/>
                                            <p:tgtEl>
                                              <p:spTgt spid="8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83"/>
                                            </p:tgtEl>
                                            <p:attrNameLst>
                                              <p:attrName>style.visibility</p:attrName>
                                            </p:attrNameLst>
                                          </p:cBhvr>
                                          <p:to>
                                            <p:strVal val="visible"/>
                                          </p:to>
                                        </p:set>
                                        <p:anim calcmode="lin" valueType="num">
                                          <p:cBhvr>
                                            <p:cTn id="62" dur="700" fill="hold"/>
                                            <p:tgtEl>
                                              <p:spTgt spid="83"/>
                                            </p:tgtEl>
                                            <p:attrNameLst>
                                              <p:attrName>ppt_w</p:attrName>
                                            </p:attrNameLst>
                                          </p:cBhvr>
                                          <p:tavLst>
                                            <p:tav tm="0">
                                              <p:val>
                                                <p:fltVal val="0"/>
                                              </p:val>
                                            </p:tav>
                                            <p:tav tm="100000">
                                              <p:val>
                                                <p:strVal val="#ppt_w"/>
                                              </p:val>
                                            </p:tav>
                                          </p:tavLst>
                                        </p:anim>
                                        <p:anim calcmode="lin" valueType="num">
                                          <p:cBhvr>
                                            <p:cTn id="63" dur="700" fill="hold"/>
                                            <p:tgtEl>
                                              <p:spTgt spid="83"/>
                                            </p:tgtEl>
                                            <p:attrNameLst>
                                              <p:attrName>ppt_h</p:attrName>
                                            </p:attrNameLst>
                                          </p:cBhvr>
                                          <p:tavLst>
                                            <p:tav tm="0">
                                              <p:val>
                                                <p:fltVal val="0"/>
                                              </p:val>
                                            </p:tav>
                                            <p:tav tm="100000">
                                              <p:val>
                                                <p:strVal val="#ppt_h"/>
                                              </p:val>
                                            </p:tav>
                                          </p:tavLst>
                                        </p:anim>
                                        <p:animEffect transition="in" filter="fade">
                                          <p:cBhvr>
                                            <p:cTn id="64" dur="700"/>
                                            <p:tgtEl>
                                              <p:spTgt spid="8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700" fill="hold"/>
                                            <p:tgtEl>
                                              <p:spTgt spid="102"/>
                                            </p:tgtEl>
                                            <p:attrNameLst>
                                              <p:attrName>ppt_w</p:attrName>
                                            </p:attrNameLst>
                                          </p:cBhvr>
                                          <p:tavLst>
                                            <p:tav tm="0">
                                              <p:val>
                                                <p:fltVal val="0"/>
                                              </p:val>
                                            </p:tav>
                                            <p:tav tm="100000">
                                              <p:val>
                                                <p:strVal val="#ppt_w"/>
                                              </p:val>
                                            </p:tav>
                                          </p:tavLst>
                                        </p:anim>
                                        <p:anim calcmode="lin" valueType="num">
                                          <p:cBhvr>
                                            <p:cTn id="68" dur="700" fill="hold"/>
                                            <p:tgtEl>
                                              <p:spTgt spid="102"/>
                                            </p:tgtEl>
                                            <p:attrNameLst>
                                              <p:attrName>ppt_h</p:attrName>
                                            </p:attrNameLst>
                                          </p:cBhvr>
                                          <p:tavLst>
                                            <p:tav tm="0">
                                              <p:val>
                                                <p:fltVal val="0"/>
                                              </p:val>
                                            </p:tav>
                                            <p:tav tm="100000">
                                              <p:val>
                                                <p:strVal val="#ppt_h"/>
                                              </p:val>
                                            </p:tav>
                                          </p:tavLst>
                                        </p:anim>
                                        <p:animEffect transition="in" filter="fade">
                                          <p:cBhvr>
                                            <p:cTn id="69" dur="700"/>
                                            <p:tgtEl>
                                              <p:spTgt spid="10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anim calcmode="lin" valueType="num">
                                          <p:cBhvr>
                                            <p:cTn id="72" dur="700" fill="hold"/>
                                            <p:tgtEl>
                                              <p:spTgt spid="103"/>
                                            </p:tgtEl>
                                            <p:attrNameLst>
                                              <p:attrName>ppt_w</p:attrName>
                                            </p:attrNameLst>
                                          </p:cBhvr>
                                          <p:tavLst>
                                            <p:tav tm="0">
                                              <p:val>
                                                <p:fltVal val="0"/>
                                              </p:val>
                                            </p:tav>
                                            <p:tav tm="100000">
                                              <p:val>
                                                <p:strVal val="#ppt_w"/>
                                              </p:val>
                                            </p:tav>
                                          </p:tavLst>
                                        </p:anim>
                                        <p:anim calcmode="lin" valueType="num">
                                          <p:cBhvr>
                                            <p:cTn id="73" dur="700" fill="hold"/>
                                            <p:tgtEl>
                                              <p:spTgt spid="103"/>
                                            </p:tgtEl>
                                            <p:attrNameLst>
                                              <p:attrName>ppt_h</p:attrName>
                                            </p:attrNameLst>
                                          </p:cBhvr>
                                          <p:tavLst>
                                            <p:tav tm="0">
                                              <p:val>
                                                <p:fltVal val="0"/>
                                              </p:val>
                                            </p:tav>
                                            <p:tav tm="100000">
                                              <p:val>
                                                <p:strVal val="#ppt_h"/>
                                              </p:val>
                                            </p:tav>
                                          </p:tavLst>
                                        </p:anim>
                                        <p:animEffect transition="in" filter="fade">
                                          <p:cBhvr>
                                            <p:cTn id="74" dur="700"/>
                                            <p:tgtEl>
                                              <p:spTgt spid="10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wipe(up)">
                                          <p:cBhvr>
                                            <p:cTn id="77" dur="700"/>
                                            <p:tgtEl>
                                              <p:spTgt spid="10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wipe(left)">
                                          <p:cBhvr>
                                            <p:cTn id="80" dur="700"/>
                                            <p:tgtEl>
                                              <p:spTgt spid="90"/>
                                            </p:tgtEl>
                                          </p:cBhvr>
                                        </p:animEffect>
                                      </p:childTnLst>
                                    </p:cTn>
                                  </p:par>
                                  <p:par>
                                    <p:cTn id="81" presetID="18" presetClass="entr" presetSubtype="12"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Effect transition="in" filter="strips(downLeft)">
                                          <p:cBhvr>
                                            <p:cTn id="83" dur="700"/>
                                            <p:tgtEl>
                                              <p:spTgt spid="99"/>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wipe(down)">
                                          <p:cBhvr>
                                            <p:cTn id="86" dur="700"/>
                                            <p:tgtEl>
                                              <p:spTgt spid="95"/>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wipe(up)">
                                          <p:cBhvr>
                                            <p:cTn id="89" dur="700"/>
                                            <p:tgtEl>
                                              <p:spTgt spid="9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04"/>
                                            </p:tgtEl>
                                            <p:attrNameLst>
                                              <p:attrName>style.visibility</p:attrName>
                                            </p:attrNameLst>
                                          </p:cBhvr>
                                          <p:to>
                                            <p:strVal val="visible"/>
                                          </p:to>
                                        </p:set>
                                        <p:anim calcmode="lin" valueType="num">
                                          <p:cBhvr>
                                            <p:cTn id="92" dur="700" fill="hold"/>
                                            <p:tgtEl>
                                              <p:spTgt spid="104"/>
                                            </p:tgtEl>
                                            <p:attrNameLst>
                                              <p:attrName>ppt_w</p:attrName>
                                            </p:attrNameLst>
                                          </p:cBhvr>
                                          <p:tavLst>
                                            <p:tav tm="0">
                                              <p:val>
                                                <p:fltVal val="0"/>
                                              </p:val>
                                            </p:tav>
                                            <p:tav tm="100000">
                                              <p:val>
                                                <p:strVal val="#ppt_w"/>
                                              </p:val>
                                            </p:tav>
                                          </p:tavLst>
                                        </p:anim>
                                        <p:anim calcmode="lin" valueType="num">
                                          <p:cBhvr>
                                            <p:cTn id="93" dur="700" fill="hold"/>
                                            <p:tgtEl>
                                              <p:spTgt spid="104"/>
                                            </p:tgtEl>
                                            <p:attrNameLst>
                                              <p:attrName>ppt_h</p:attrName>
                                            </p:attrNameLst>
                                          </p:cBhvr>
                                          <p:tavLst>
                                            <p:tav tm="0">
                                              <p:val>
                                                <p:fltVal val="0"/>
                                              </p:val>
                                            </p:tav>
                                            <p:tav tm="100000">
                                              <p:val>
                                                <p:strVal val="#ppt_h"/>
                                              </p:val>
                                            </p:tav>
                                          </p:tavLst>
                                        </p:anim>
                                        <p:animEffect transition="in" filter="fade">
                                          <p:cBhvr>
                                            <p:cTn id="94" dur="700"/>
                                            <p:tgtEl>
                                              <p:spTgt spid="104"/>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strips(downRight)">
                                          <p:cBhvr>
                                            <p:cTn id="97" dur="700"/>
                                            <p:tgtEl>
                                              <p:spTgt spid="96"/>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97"/>
                                            </p:tgtEl>
                                            <p:attrNameLst>
                                              <p:attrName>style.visibility</p:attrName>
                                            </p:attrNameLst>
                                          </p:cBhvr>
                                          <p:to>
                                            <p:strVal val="visible"/>
                                          </p:to>
                                        </p:set>
                                        <p:animEffect transition="in" filter="strips(downRight)">
                                          <p:cBhvr>
                                            <p:cTn id="100" dur="700"/>
                                            <p:tgtEl>
                                              <p:spTgt spid="9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700" fill="hold"/>
                                            <p:tgtEl>
                                              <p:spTgt spid="85"/>
                                            </p:tgtEl>
                                            <p:attrNameLst>
                                              <p:attrName>ppt_w</p:attrName>
                                            </p:attrNameLst>
                                          </p:cBhvr>
                                          <p:tavLst>
                                            <p:tav tm="0">
                                              <p:val>
                                                <p:fltVal val="0"/>
                                              </p:val>
                                            </p:tav>
                                            <p:tav tm="100000">
                                              <p:val>
                                                <p:strVal val="#ppt_w"/>
                                              </p:val>
                                            </p:tav>
                                          </p:tavLst>
                                        </p:anim>
                                        <p:anim calcmode="lin" valueType="num">
                                          <p:cBhvr>
                                            <p:cTn id="104" dur="700" fill="hold"/>
                                            <p:tgtEl>
                                              <p:spTgt spid="85"/>
                                            </p:tgtEl>
                                            <p:attrNameLst>
                                              <p:attrName>ppt_h</p:attrName>
                                            </p:attrNameLst>
                                          </p:cBhvr>
                                          <p:tavLst>
                                            <p:tav tm="0">
                                              <p:val>
                                                <p:fltVal val="0"/>
                                              </p:val>
                                            </p:tav>
                                            <p:tav tm="100000">
                                              <p:val>
                                                <p:strVal val="#ppt_h"/>
                                              </p:val>
                                            </p:tav>
                                          </p:tavLst>
                                        </p:anim>
                                        <p:animEffect transition="in" filter="fade">
                                          <p:cBhvr>
                                            <p:cTn id="105" dur="700"/>
                                            <p:tgtEl>
                                              <p:spTgt spid="85"/>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86"/>
                                            </p:tgtEl>
                                            <p:attrNameLst>
                                              <p:attrName>style.visibility</p:attrName>
                                            </p:attrNameLst>
                                          </p:cBhvr>
                                          <p:to>
                                            <p:strVal val="visible"/>
                                          </p:to>
                                        </p:set>
                                        <p:anim calcmode="lin" valueType="num">
                                          <p:cBhvr>
                                            <p:cTn id="108" dur="700" fill="hold"/>
                                            <p:tgtEl>
                                              <p:spTgt spid="86"/>
                                            </p:tgtEl>
                                            <p:attrNameLst>
                                              <p:attrName>ppt_w</p:attrName>
                                            </p:attrNameLst>
                                          </p:cBhvr>
                                          <p:tavLst>
                                            <p:tav tm="0">
                                              <p:val>
                                                <p:fltVal val="0"/>
                                              </p:val>
                                            </p:tav>
                                            <p:tav tm="100000">
                                              <p:val>
                                                <p:strVal val="#ppt_w"/>
                                              </p:val>
                                            </p:tav>
                                          </p:tavLst>
                                        </p:anim>
                                        <p:anim calcmode="lin" valueType="num">
                                          <p:cBhvr>
                                            <p:cTn id="109" dur="700" fill="hold"/>
                                            <p:tgtEl>
                                              <p:spTgt spid="86"/>
                                            </p:tgtEl>
                                            <p:attrNameLst>
                                              <p:attrName>ppt_h</p:attrName>
                                            </p:attrNameLst>
                                          </p:cBhvr>
                                          <p:tavLst>
                                            <p:tav tm="0">
                                              <p:val>
                                                <p:fltVal val="0"/>
                                              </p:val>
                                            </p:tav>
                                            <p:tav tm="100000">
                                              <p:val>
                                                <p:strVal val="#ppt_h"/>
                                              </p:val>
                                            </p:tav>
                                          </p:tavLst>
                                        </p:anim>
                                        <p:animEffect transition="in" filter="fade">
                                          <p:cBhvr>
                                            <p:cTn id="110" dur="700"/>
                                            <p:tgtEl>
                                              <p:spTgt spid="86"/>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25"/>
                                            </p:tgtEl>
                                            <p:attrNameLst>
                                              <p:attrName>style.visibility</p:attrName>
                                            </p:attrNameLst>
                                          </p:cBhvr>
                                          <p:to>
                                            <p:strVal val="visible"/>
                                          </p:to>
                                        </p:set>
                                        <p:animEffect transition="in" filter="wipe(left)">
                                          <p:cBhvr>
                                            <p:cTn id="113" dur="700"/>
                                            <p:tgtEl>
                                              <p:spTgt spid="125"/>
                                            </p:tgtEl>
                                          </p:cBhvr>
                                        </p:animEffect>
                                      </p:childTnLst>
                                    </p:cTn>
                                  </p:par>
                                </p:childTnLst>
                              </p:cTn>
                            </p:par>
                            <p:par>
                              <p:cTn id="114" fill="hold">
                                <p:stCondLst>
                                  <p:cond delay="5000"/>
                                </p:stCondLst>
                                <p:childTnLst>
                                  <p:par>
                                    <p:cTn id="115" presetID="53" presetClass="entr" presetSubtype="16" fill="hold" grpId="0" nodeType="afterEffect">
                                      <p:stCondLst>
                                        <p:cond delay="0"/>
                                      </p:stCondLst>
                                      <p:childTnLst>
                                        <p:set>
                                          <p:cBhvr>
                                            <p:cTn id="116" dur="1" fill="hold">
                                              <p:stCondLst>
                                                <p:cond delay="0"/>
                                              </p:stCondLst>
                                            </p:cTn>
                                            <p:tgtEl>
                                              <p:spTgt spid="148"/>
                                            </p:tgtEl>
                                            <p:attrNameLst>
                                              <p:attrName>style.visibility</p:attrName>
                                            </p:attrNameLst>
                                          </p:cBhvr>
                                          <p:to>
                                            <p:strVal val="visible"/>
                                          </p:to>
                                        </p:set>
                                        <p:anim calcmode="lin" valueType="num">
                                          <p:cBhvr>
                                            <p:cTn id="117" dur="700" fill="hold"/>
                                            <p:tgtEl>
                                              <p:spTgt spid="148"/>
                                            </p:tgtEl>
                                            <p:attrNameLst>
                                              <p:attrName>ppt_w</p:attrName>
                                            </p:attrNameLst>
                                          </p:cBhvr>
                                          <p:tavLst>
                                            <p:tav tm="0">
                                              <p:val>
                                                <p:fltVal val="0"/>
                                              </p:val>
                                            </p:tav>
                                            <p:tav tm="100000">
                                              <p:val>
                                                <p:strVal val="#ppt_w"/>
                                              </p:val>
                                            </p:tav>
                                          </p:tavLst>
                                        </p:anim>
                                        <p:anim calcmode="lin" valueType="num">
                                          <p:cBhvr>
                                            <p:cTn id="118" dur="700" fill="hold"/>
                                            <p:tgtEl>
                                              <p:spTgt spid="148"/>
                                            </p:tgtEl>
                                            <p:attrNameLst>
                                              <p:attrName>ppt_h</p:attrName>
                                            </p:attrNameLst>
                                          </p:cBhvr>
                                          <p:tavLst>
                                            <p:tav tm="0">
                                              <p:val>
                                                <p:fltVal val="0"/>
                                              </p:val>
                                            </p:tav>
                                            <p:tav tm="100000">
                                              <p:val>
                                                <p:strVal val="#ppt_h"/>
                                              </p:val>
                                            </p:tav>
                                          </p:tavLst>
                                        </p:anim>
                                        <p:animEffect transition="in" filter="fade">
                                          <p:cBhvr>
                                            <p:cTn id="119" dur="700"/>
                                            <p:tgtEl>
                                              <p:spTgt spid="148"/>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24"/>
                                            </p:tgtEl>
                                            <p:attrNameLst>
                                              <p:attrName>style.visibility</p:attrName>
                                            </p:attrNameLst>
                                          </p:cBhvr>
                                          <p:to>
                                            <p:strVal val="visible"/>
                                          </p:to>
                                        </p:set>
                                        <p:animEffect transition="in" filter="wipe(left)">
                                          <p:cBhvr>
                                            <p:cTn id="122" dur="700"/>
                                            <p:tgtEl>
                                              <p:spTgt spid="12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23"/>
                                            </p:tgtEl>
                                            <p:attrNameLst>
                                              <p:attrName>style.visibility</p:attrName>
                                            </p:attrNameLst>
                                          </p:cBhvr>
                                          <p:to>
                                            <p:strVal val="visible"/>
                                          </p:to>
                                        </p:set>
                                        <p:animEffect transition="in" filter="wipe(down)">
                                          <p:cBhvr>
                                            <p:cTn id="125" dur="700"/>
                                            <p:tgtEl>
                                              <p:spTgt spid="123"/>
                                            </p:tgtEl>
                                          </p:cBhvr>
                                        </p:animEffect>
                                      </p:childTnLst>
                                    </p:cTn>
                                  </p:par>
                                </p:childTnLst>
                              </p:cTn>
                            </p:par>
                            <p:par>
                              <p:cTn id="126" fill="hold">
                                <p:stCondLst>
                                  <p:cond delay="6000"/>
                                </p:stCondLst>
                                <p:childTnLst>
                                  <p:par>
                                    <p:cTn id="127" presetID="53" presetClass="entr" presetSubtype="16" fill="hold" grpId="0" nodeType="afterEffect">
                                      <p:stCondLst>
                                        <p:cond delay="0"/>
                                      </p:stCondLst>
                                      <p:childTnLst>
                                        <p:set>
                                          <p:cBhvr>
                                            <p:cTn id="128" dur="1" fill="hold">
                                              <p:stCondLst>
                                                <p:cond delay="0"/>
                                              </p:stCondLst>
                                            </p:cTn>
                                            <p:tgtEl>
                                              <p:spTgt spid="147"/>
                                            </p:tgtEl>
                                            <p:attrNameLst>
                                              <p:attrName>style.visibility</p:attrName>
                                            </p:attrNameLst>
                                          </p:cBhvr>
                                          <p:to>
                                            <p:strVal val="visible"/>
                                          </p:to>
                                        </p:set>
                                        <p:anim calcmode="lin" valueType="num">
                                          <p:cBhvr>
                                            <p:cTn id="129" dur="700" fill="hold"/>
                                            <p:tgtEl>
                                              <p:spTgt spid="147"/>
                                            </p:tgtEl>
                                            <p:attrNameLst>
                                              <p:attrName>ppt_w</p:attrName>
                                            </p:attrNameLst>
                                          </p:cBhvr>
                                          <p:tavLst>
                                            <p:tav tm="0">
                                              <p:val>
                                                <p:fltVal val="0"/>
                                              </p:val>
                                            </p:tav>
                                            <p:tav tm="100000">
                                              <p:val>
                                                <p:strVal val="#ppt_w"/>
                                              </p:val>
                                            </p:tav>
                                          </p:tavLst>
                                        </p:anim>
                                        <p:anim calcmode="lin" valueType="num">
                                          <p:cBhvr>
                                            <p:cTn id="130" dur="700" fill="hold"/>
                                            <p:tgtEl>
                                              <p:spTgt spid="147"/>
                                            </p:tgtEl>
                                            <p:attrNameLst>
                                              <p:attrName>ppt_h</p:attrName>
                                            </p:attrNameLst>
                                          </p:cBhvr>
                                          <p:tavLst>
                                            <p:tav tm="0">
                                              <p:val>
                                                <p:fltVal val="0"/>
                                              </p:val>
                                            </p:tav>
                                            <p:tav tm="100000">
                                              <p:val>
                                                <p:strVal val="#ppt_h"/>
                                              </p:val>
                                            </p:tav>
                                          </p:tavLst>
                                        </p:anim>
                                        <p:animEffect transition="in" filter="fade">
                                          <p:cBhvr>
                                            <p:cTn id="131" dur="700"/>
                                            <p:tgtEl>
                                              <p:spTgt spid="147"/>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17"/>
                                            </p:tgtEl>
                                            <p:attrNameLst>
                                              <p:attrName>style.visibility</p:attrName>
                                            </p:attrNameLst>
                                          </p:cBhvr>
                                          <p:to>
                                            <p:strVal val="visible"/>
                                          </p:to>
                                        </p:set>
                                        <p:anim calcmode="lin" valueType="num">
                                          <p:cBhvr>
                                            <p:cTn id="134" dur="700" fill="hold"/>
                                            <p:tgtEl>
                                              <p:spTgt spid="117"/>
                                            </p:tgtEl>
                                            <p:attrNameLst>
                                              <p:attrName>ppt_w</p:attrName>
                                            </p:attrNameLst>
                                          </p:cBhvr>
                                          <p:tavLst>
                                            <p:tav tm="0">
                                              <p:val>
                                                <p:fltVal val="0"/>
                                              </p:val>
                                            </p:tav>
                                            <p:tav tm="100000">
                                              <p:val>
                                                <p:strVal val="#ppt_w"/>
                                              </p:val>
                                            </p:tav>
                                          </p:tavLst>
                                        </p:anim>
                                        <p:anim calcmode="lin" valueType="num">
                                          <p:cBhvr>
                                            <p:cTn id="135" dur="700" fill="hold"/>
                                            <p:tgtEl>
                                              <p:spTgt spid="117"/>
                                            </p:tgtEl>
                                            <p:attrNameLst>
                                              <p:attrName>ppt_h</p:attrName>
                                            </p:attrNameLst>
                                          </p:cBhvr>
                                          <p:tavLst>
                                            <p:tav tm="0">
                                              <p:val>
                                                <p:fltVal val="0"/>
                                              </p:val>
                                            </p:tav>
                                            <p:tav tm="100000">
                                              <p:val>
                                                <p:strVal val="#ppt_h"/>
                                              </p:val>
                                            </p:tav>
                                          </p:tavLst>
                                        </p:anim>
                                        <p:animEffect transition="in" filter="fade">
                                          <p:cBhvr>
                                            <p:cTn id="136" dur="700"/>
                                            <p:tgtEl>
                                              <p:spTgt spid="11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161"/>
                                            </p:tgtEl>
                                            <p:attrNameLst>
                                              <p:attrName>style.visibility</p:attrName>
                                            </p:attrNameLst>
                                          </p:cBhvr>
                                          <p:to>
                                            <p:strVal val="visible"/>
                                          </p:to>
                                        </p:set>
                                        <p:anim calcmode="lin" valueType="num">
                                          <p:cBhvr>
                                            <p:cTn id="139" dur="700" fill="hold"/>
                                            <p:tgtEl>
                                              <p:spTgt spid="161"/>
                                            </p:tgtEl>
                                            <p:attrNameLst>
                                              <p:attrName>ppt_w</p:attrName>
                                            </p:attrNameLst>
                                          </p:cBhvr>
                                          <p:tavLst>
                                            <p:tav tm="0">
                                              <p:val>
                                                <p:fltVal val="0"/>
                                              </p:val>
                                            </p:tav>
                                            <p:tav tm="100000">
                                              <p:val>
                                                <p:strVal val="#ppt_w"/>
                                              </p:val>
                                            </p:tav>
                                          </p:tavLst>
                                        </p:anim>
                                        <p:anim calcmode="lin" valueType="num">
                                          <p:cBhvr>
                                            <p:cTn id="140" dur="700" fill="hold"/>
                                            <p:tgtEl>
                                              <p:spTgt spid="161"/>
                                            </p:tgtEl>
                                            <p:attrNameLst>
                                              <p:attrName>ppt_h</p:attrName>
                                            </p:attrNameLst>
                                          </p:cBhvr>
                                          <p:tavLst>
                                            <p:tav tm="0">
                                              <p:val>
                                                <p:fltVal val="0"/>
                                              </p:val>
                                            </p:tav>
                                            <p:tav tm="100000">
                                              <p:val>
                                                <p:strVal val="#ppt_h"/>
                                              </p:val>
                                            </p:tav>
                                          </p:tavLst>
                                        </p:anim>
                                        <p:animEffect transition="in" filter="fade">
                                          <p:cBhvr>
                                            <p:cTn id="141" dur="700"/>
                                            <p:tgtEl>
                                              <p:spTgt spid="161"/>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160"/>
                                            </p:tgtEl>
                                            <p:attrNameLst>
                                              <p:attrName>style.visibility</p:attrName>
                                            </p:attrNameLst>
                                          </p:cBhvr>
                                          <p:to>
                                            <p:strVal val="visible"/>
                                          </p:to>
                                        </p:set>
                                        <p:anim calcmode="lin" valueType="num">
                                          <p:cBhvr>
                                            <p:cTn id="144" dur="700" fill="hold"/>
                                            <p:tgtEl>
                                              <p:spTgt spid="160"/>
                                            </p:tgtEl>
                                            <p:attrNameLst>
                                              <p:attrName>ppt_w</p:attrName>
                                            </p:attrNameLst>
                                          </p:cBhvr>
                                          <p:tavLst>
                                            <p:tav tm="0">
                                              <p:val>
                                                <p:fltVal val="0"/>
                                              </p:val>
                                            </p:tav>
                                            <p:tav tm="100000">
                                              <p:val>
                                                <p:strVal val="#ppt_w"/>
                                              </p:val>
                                            </p:tav>
                                          </p:tavLst>
                                        </p:anim>
                                        <p:anim calcmode="lin" valueType="num">
                                          <p:cBhvr>
                                            <p:cTn id="145" dur="700" fill="hold"/>
                                            <p:tgtEl>
                                              <p:spTgt spid="160"/>
                                            </p:tgtEl>
                                            <p:attrNameLst>
                                              <p:attrName>ppt_h</p:attrName>
                                            </p:attrNameLst>
                                          </p:cBhvr>
                                          <p:tavLst>
                                            <p:tav tm="0">
                                              <p:val>
                                                <p:fltVal val="0"/>
                                              </p:val>
                                            </p:tav>
                                            <p:tav tm="100000">
                                              <p:val>
                                                <p:strVal val="#ppt_h"/>
                                              </p:val>
                                            </p:tav>
                                          </p:tavLst>
                                        </p:anim>
                                        <p:animEffect transition="in" filter="fade">
                                          <p:cBhvr>
                                            <p:cTn id="146" dur="700"/>
                                            <p:tgtEl>
                                              <p:spTgt spid="160"/>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159"/>
                                            </p:tgtEl>
                                            <p:attrNameLst>
                                              <p:attrName>style.visibility</p:attrName>
                                            </p:attrNameLst>
                                          </p:cBhvr>
                                          <p:to>
                                            <p:strVal val="visible"/>
                                          </p:to>
                                        </p:set>
                                        <p:anim calcmode="lin" valueType="num">
                                          <p:cBhvr>
                                            <p:cTn id="149" dur="700" fill="hold"/>
                                            <p:tgtEl>
                                              <p:spTgt spid="159"/>
                                            </p:tgtEl>
                                            <p:attrNameLst>
                                              <p:attrName>ppt_w</p:attrName>
                                            </p:attrNameLst>
                                          </p:cBhvr>
                                          <p:tavLst>
                                            <p:tav tm="0">
                                              <p:val>
                                                <p:fltVal val="0"/>
                                              </p:val>
                                            </p:tav>
                                            <p:tav tm="100000">
                                              <p:val>
                                                <p:strVal val="#ppt_w"/>
                                              </p:val>
                                            </p:tav>
                                          </p:tavLst>
                                        </p:anim>
                                        <p:anim calcmode="lin" valueType="num">
                                          <p:cBhvr>
                                            <p:cTn id="150" dur="700" fill="hold"/>
                                            <p:tgtEl>
                                              <p:spTgt spid="159"/>
                                            </p:tgtEl>
                                            <p:attrNameLst>
                                              <p:attrName>ppt_h</p:attrName>
                                            </p:attrNameLst>
                                          </p:cBhvr>
                                          <p:tavLst>
                                            <p:tav tm="0">
                                              <p:val>
                                                <p:fltVal val="0"/>
                                              </p:val>
                                            </p:tav>
                                            <p:tav tm="100000">
                                              <p:val>
                                                <p:strVal val="#ppt_h"/>
                                              </p:val>
                                            </p:tav>
                                          </p:tavLst>
                                        </p:anim>
                                        <p:animEffect transition="in" filter="fade">
                                          <p:cBhvr>
                                            <p:cTn id="151" dur="700"/>
                                            <p:tgtEl>
                                              <p:spTgt spid="159"/>
                                            </p:tgtEl>
                                          </p:cBhvr>
                                        </p:animEffect>
                                      </p:childTnLst>
                                    </p:cTn>
                                  </p:par>
                                  <p:par>
                                    <p:cTn id="152" presetID="18" presetClass="entr" presetSubtype="6" fill="hold" grpId="0" nodeType="withEffect">
                                      <p:stCondLst>
                                        <p:cond delay="0"/>
                                      </p:stCondLst>
                                      <p:childTnLst>
                                        <p:set>
                                          <p:cBhvr>
                                            <p:cTn id="153" dur="1" fill="hold">
                                              <p:stCondLst>
                                                <p:cond delay="0"/>
                                              </p:stCondLst>
                                            </p:cTn>
                                            <p:tgtEl>
                                              <p:spTgt spid="122"/>
                                            </p:tgtEl>
                                            <p:attrNameLst>
                                              <p:attrName>style.visibility</p:attrName>
                                            </p:attrNameLst>
                                          </p:cBhvr>
                                          <p:to>
                                            <p:strVal val="visible"/>
                                          </p:to>
                                        </p:set>
                                        <p:animEffect transition="in" filter="strips(downRight)">
                                          <p:cBhvr>
                                            <p:cTn id="154" dur="700"/>
                                            <p:tgtEl>
                                              <p:spTgt spid="122"/>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120"/>
                                            </p:tgtEl>
                                            <p:attrNameLst>
                                              <p:attrName>style.visibility</p:attrName>
                                            </p:attrNameLst>
                                          </p:cBhvr>
                                          <p:to>
                                            <p:strVal val="visible"/>
                                          </p:to>
                                        </p:set>
                                        <p:animEffect transition="in" filter="wipe(down)">
                                          <p:cBhvr>
                                            <p:cTn id="157" dur="700"/>
                                            <p:tgtEl>
                                              <p:spTgt spid="120"/>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121"/>
                                            </p:tgtEl>
                                            <p:attrNameLst>
                                              <p:attrName>style.visibility</p:attrName>
                                            </p:attrNameLst>
                                          </p:cBhvr>
                                          <p:to>
                                            <p:strVal val="visible"/>
                                          </p:to>
                                        </p:set>
                                        <p:animEffect transition="in" filter="wipe(left)">
                                          <p:cBhvr>
                                            <p:cTn id="160" dur="700"/>
                                            <p:tgtEl>
                                              <p:spTgt spid="121"/>
                                            </p:tgtEl>
                                          </p:cBhvr>
                                        </p:animEffect>
                                      </p:childTnLst>
                                    </p:cTn>
                                  </p:par>
                                </p:childTnLst>
                              </p:cTn>
                            </p:par>
                            <p:par>
                              <p:cTn id="161" fill="hold">
                                <p:stCondLst>
                                  <p:cond delay="7000"/>
                                </p:stCondLst>
                                <p:childTnLst>
                                  <p:par>
                                    <p:cTn id="162" presetID="53" presetClass="entr" presetSubtype="16" fill="hold" grpId="0" nodeType="afterEffect">
                                      <p:stCondLst>
                                        <p:cond delay="0"/>
                                      </p:stCondLst>
                                      <p:childTnLst>
                                        <p:set>
                                          <p:cBhvr>
                                            <p:cTn id="163" dur="1" fill="hold">
                                              <p:stCondLst>
                                                <p:cond delay="0"/>
                                              </p:stCondLst>
                                            </p:cTn>
                                            <p:tgtEl>
                                              <p:spTgt spid="150"/>
                                            </p:tgtEl>
                                            <p:attrNameLst>
                                              <p:attrName>style.visibility</p:attrName>
                                            </p:attrNameLst>
                                          </p:cBhvr>
                                          <p:to>
                                            <p:strVal val="visible"/>
                                          </p:to>
                                        </p:set>
                                        <p:anim calcmode="lin" valueType="num">
                                          <p:cBhvr>
                                            <p:cTn id="164" dur="700" fill="hold"/>
                                            <p:tgtEl>
                                              <p:spTgt spid="150"/>
                                            </p:tgtEl>
                                            <p:attrNameLst>
                                              <p:attrName>ppt_w</p:attrName>
                                            </p:attrNameLst>
                                          </p:cBhvr>
                                          <p:tavLst>
                                            <p:tav tm="0">
                                              <p:val>
                                                <p:fltVal val="0"/>
                                              </p:val>
                                            </p:tav>
                                            <p:tav tm="100000">
                                              <p:val>
                                                <p:strVal val="#ppt_w"/>
                                              </p:val>
                                            </p:tav>
                                          </p:tavLst>
                                        </p:anim>
                                        <p:anim calcmode="lin" valueType="num">
                                          <p:cBhvr>
                                            <p:cTn id="165" dur="700" fill="hold"/>
                                            <p:tgtEl>
                                              <p:spTgt spid="150"/>
                                            </p:tgtEl>
                                            <p:attrNameLst>
                                              <p:attrName>ppt_h</p:attrName>
                                            </p:attrNameLst>
                                          </p:cBhvr>
                                          <p:tavLst>
                                            <p:tav tm="0">
                                              <p:val>
                                                <p:fltVal val="0"/>
                                              </p:val>
                                            </p:tav>
                                            <p:tav tm="100000">
                                              <p:val>
                                                <p:strVal val="#ppt_h"/>
                                              </p:val>
                                            </p:tav>
                                          </p:tavLst>
                                        </p:anim>
                                        <p:animEffect transition="in" filter="fade">
                                          <p:cBhvr>
                                            <p:cTn id="166" dur="700"/>
                                            <p:tgtEl>
                                              <p:spTgt spid="150"/>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116"/>
                                            </p:tgtEl>
                                            <p:attrNameLst>
                                              <p:attrName>style.visibility</p:attrName>
                                            </p:attrNameLst>
                                          </p:cBhvr>
                                          <p:to>
                                            <p:strVal val="visible"/>
                                          </p:to>
                                        </p:set>
                                        <p:anim calcmode="lin" valueType="num">
                                          <p:cBhvr>
                                            <p:cTn id="169" dur="700" fill="hold"/>
                                            <p:tgtEl>
                                              <p:spTgt spid="116"/>
                                            </p:tgtEl>
                                            <p:attrNameLst>
                                              <p:attrName>ppt_w</p:attrName>
                                            </p:attrNameLst>
                                          </p:cBhvr>
                                          <p:tavLst>
                                            <p:tav tm="0">
                                              <p:val>
                                                <p:fltVal val="0"/>
                                              </p:val>
                                            </p:tav>
                                            <p:tav tm="100000">
                                              <p:val>
                                                <p:strVal val="#ppt_w"/>
                                              </p:val>
                                            </p:tav>
                                          </p:tavLst>
                                        </p:anim>
                                        <p:anim calcmode="lin" valueType="num">
                                          <p:cBhvr>
                                            <p:cTn id="170" dur="700" fill="hold"/>
                                            <p:tgtEl>
                                              <p:spTgt spid="116"/>
                                            </p:tgtEl>
                                            <p:attrNameLst>
                                              <p:attrName>ppt_h</p:attrName>
                                            </p:attrNameLst>
                                          </p:cBhvr>
                                          <p:tavLst>
                                            <p:tav tm="0">
                                              <p:val>
                                                <p:fltVal val="0"/>
                                              </p:val>
                                            </p:tav>
                                            <p:tav tm="100000">
                                              <p:val>
                                                <p:strVal val="#ppt_h"/>
                                              </p:val>
                                            </p:tav>
                                          </p:tavLst>
                                        </p:anim>
                                        <p:animEffect transition="in" filter="fade">
                                          <p:cBhvr>
                                            <p:cTn id="171" dur="700"/>
                                            <p:tgtEl>
                                              <p:spTgt spid="116"/>
                                            </p:tgtEl>
                                          </p:cBhvr>
                                        </p:animEffect>
                                      </p:childTnLst>
                                    </p:cTn>
                                  </p:par>
                                  <p:par>
                                    <p:cTn id="172" presetID="53" presetClass="entr" presetSubtype="16" fill="hold" grpId="0" nodeType="withEffect">
                                      <p:stCondLst>
                                        <p:cond delay="0"/>
                                      </p:stCondLst>
                                      <p:childTnLst>
                                        <p:set>
                                          <p:cBhvr>
                                            <p:cTn id="173" dur="1" fill="hold">
                                              <p:stCondLst>
                                                <p:cond delay="0"/>
                                              </p:stCondLst>
                                            </p:cTn>
                                            <p:tgtEl>
                                              <p:spTgt spid="115"/>
                                            </p:tgtEl>
                                            <p:attrNameLst>
                                              <p:attrName>style.visibility</p:attrName>
                                            </p:attrNameLst>
                                          </p:cBhvr>
                                          <p:to>
                                            <p:strVal val="visible"/>
                                          </p:to>
                                        </p:set>
                                        <p:anim calcmode="lin" valueType="num">
                                          <p:cBhvr>
                                            <p:cTn id="174" dur="700" fill="hold"/>
                                            <p:tgtEl>
                                              <p:spTgt spid="115"/>
                                            </p:tgtEl>
                                            <p:attrNameLst>
                                              <p:attrName>ppt_w</p:attrName>
                                            </p:attrNameLst>
                                          </p:cBhvr>
                                          <p:tavLst>
                                            <p:tav tm="0">
                                              <p:val>
                                                <p:fltVal val="0"/>
                                              </p:val>
                                            </p:tav>
                                            <p:tav tm="100000">
                                              <p:val>
                                                <p:strVal val="#ppt_w"/>
                                              </p:val>
                                            </p:tav>
                                          </p:tavLst>
                                        </p:anim>
                                        <p:anim calcmode="lin" valueType="num">
                                          <p:cBhvr>
                                            <p:cTn id="175" dur="700" fill="hold"/>
                                            <p:tgtEl>
                                              <p:spTgt spid="115"/>
                                            </p:tgtEl>
                                            <p:attrNameLst>
                                              <p:attrName>ppt_h</p:attrName>
                                            </p:attrNameLst>
                                          </p:cBhvr>
                                          <p:tavLst>
                                            <p:tav tm="0">
                                              <p:val>
                                                <p:fltVal val="0"/>
                                              </p:val>
                                            </p:tav>
                                            <p:tav tm="100000">
                                              <p:val>
                                                <p:strVal val="#ppt_h"/>
                                              </p:val>
                                            </p:tav>
                                          </p:tavLst>
                                        </p:anim>
                                        <p:animEffect transition="in" filter="fade">
                                          <p:cBhvr>
                                            <p:cTn id="176" dur="700"/>
                                            <p:tgtEl>
                                              <p:spTgt spid="115"/>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114"/>
                                            </p:tgtEl>
                                            <p:attrNameLst>
                                              <p:attrName>style.visibility</p:attrName>
                                            </p:attrNameLst>
                                          </p:cBhvr>
                                          <p:to>
                                            <p:strVal val="visible"/>
                                          </p:to>
                                        </p:set>
                                        <p:anim calcmode="lin" valueType="num">
                                          <p:cBhvr>
                                            <p:cTn id="179" dur="700" fill="hold"/>
                                            <p:tgtEl>
                                              <p:spTgt spid="114"/>
                                            </p:tgtEl>
                                            <p:attrNameLst>
                                              <p:attrName>ppt_w</p:attrName>
                                            </p:attrNameLst>
                                          </p:cBhvr>
                                          <p:tavLst>
                                            <p:tav tm="0">
                                              <p:val>
                                                <p:fltVal val="0"/>
                                              </p:val>
                                            </p:tav>
                                            <p:tav tm="100000">
                                              <p:val>
                                                <p:strVal val="#ppt_w"/>
                                              </p:val>
                                            </p:tav>
                                          </p:tavLst>
                                        </p:anim>
                                        <p:anim calcmode="lin" valueType="num">
                                          <p:cBhvr>
                                            <p:cTn id="180" dur="700" fill="hold"/>
                                            <p:tgtEl>
                                              <p:spTgt spid="114"/>
                                            </p:tgtEl>
                                            <p:attrNameLst>
                                              <p:attrName>ppt_h</p:attrName>
                                            </p:attrNameLst>
                                          </p:cBhvr>
                                          <p:tavLst>
                                            <p:tav tm="0">
                                              <p:val>
                                                <p:fltVal val="0"/>
                                              </p:val>
                                            </p:tav>
                                            <p:tav tm="100000">
                                              <p:val>
                                                <p:strVal val="#ppt_h"/>
                                              </p:val>
                                            </p:tav>
                                          </p:tavLst>
                                        </p:anim>
                                        <p:animEffect transition="in" filter="fade">
                                          <p:cBhvr>
                                            <p:cTn id="181" dur="700"/>
                                            <p:tgtEl>
                                              <p:spTgt spid="114"/>
                                            </p:tgtEl>
                                          </p:cBhvr>
                                        </p:animEffect>
                                      </p:childTnLst>
                                    </p:cTn>
                                  </p:par>
                                  <p:par>
                                    <p:cTn id="182" presetID="18" presetClass="entr" presetSubtype="6" fill="hold" grpId="0" nodeType="withEffect">
                                      <p:stCondLst>
                                        <p:cond delay="0"/>
                                      </p:stCondLst>
                                      <p:childTnLst>
                                        <p:set>
                                          <p:cBhvr>
                                            <p:cTn id="183" dur="1" fill="hold">
                                              <p:stCondLst>
                                                <p:cond delay="0"/>
                                              </p:stCondLst>
                                            </p:cTn>
                                            <p:tgtEl>
                                              <p:spTgt spid="126"/>
                                            </p:tgtEl>
                                            <p:attrNameLst>
                                              <p:attrName>style.visibility</p:attrName>
                                            </p:attrNameLst>
                                          </p:cBhvr>
                                          <p:to>
                                            <p:strVal val="visible"/>
                                          </p:to>
                                        </p:set>
                                        <p:animEffect transition="in" filter="strips(downRight)">
                                          <p:cBhvr>
                                            <p:cTn id="184" dur="700"/>
                                            <p:tgtEl>
                                              <p:spTgt spid="126"/>
                                            </p:tgtEl>
                                          </p:cBhvr>
                                        </p:animEffect>
                                      </p:childTnLst>
                                    </p:cTn>
                                  </p:par>
                                </p:childTnLst>
                              </p:cTn>
                            </p:par>
                            <p:par>
                              <p:cTn id="185" fill="hold">
                                <p:stCondLst>
                                  <p:cond delay="8000"/>
                                </p:stCondLst>
                                <p:childTnLst>
                                  <p:par>
                                    <p:cTn id="186" presetID="53" presetClass="entr" presetSubtype="16" fill="hold" grpId="0" nodeType="afterEffect">
                                      <p:stCondLst>
                                        <p:cond delay="0"/>
                                      </p:stCondLst>
                                      <p:childTnLst>
                                        <p:set>
                                          <p:cBhvr>
                                            <p:cTn id="187" dur="1" fill="hold">
                                              <p:stCondLst>
                                                <p:cond delay="0"/>
                                              </p:stCondLst>
                                            </p:cTn>
                                            <p:tgtEl>
                                              <p:spTgt spid="149"/>
                                            </p:tgtEl>
                                            <p:attrNameLst>
                                              <p:attrName>style.visibility</p:attrName>
                                            </p:attrNameLst>
                                          </p:cBhvr>
                                          <p:to>
                                            <p:strVal val="visible"/>
                                          </p:to>
                                        </p:set>
                                        <p:anim calcmode="lin" valueType="num">
                                          <p:cBhvr>
                                            <p:cTn id="188" dur="700" fill="hold"/>
                                            <p:tgtEl>
                                              <p:spTgt spid="149"/>
                                            </p:tgtEl>
                                            <p:attrNameLst>
                                              <p:attrName>ppt_w</p:attrName>
                                            </p:attrNameLst>
                                          </p:cBhvr>
                                          <p:tavLst>
                                            <p:tav tm="0">
                                              <p:val>
                                                <p:fltVal val="0"/>
                                              </p:val>
                                            </p:tav>
                                            <p:tav tm="100000">
                                              <p:val>
                                                <p:strVal val="#ppt_w"/>
                                              </p:val>
                                            </p:tav>
                                          </p:tavLst>
                                        </p:anim>
                                        <p:anim calcmode="lin" valueType="num">
                                          <p:cBhvr>
                                            <p:cTn id="189" dur="700" fill="hold"/>
                                            <p:tgtEl>
                                              <p:spTgt spid="149"/>
                                            </p:tgtEl>
                                            <p:attrNameLst>
                                              <p:attrName>ppt_h</p:attrName>
                                            </p:attrNameLst>
                                          </p:cBhvr>
                                          <p:tavLst>
                                            <p:tav tm="0">
                                              <p:val>
                                                <p:fltVal val="0"/>
                                              </p:val>
                                            </p:tav>
                                            <p:tav tm="100000">
                                              <p:val>
                                                <p:strVal val="#ppt_h"/>
                                              </p:val>
                                            </p:tav>
                                          </p:tavLst>
                                        </p:anim>
                                        <p:animEffect transition="in" filter="fade">
                                          <p:cBhvr>
                                            <p:cTn id="190" dur="700"/>
                                            <p:tgtEl>
                                              <p:spTgt spid="149"/>
                                            </p:tgtEl>
                                          </p:cBhvr>
                                        </p:animEffect>
                                      </p:childTnLst>
                                    </p:cTn>
                                  </p:par>
                                  <p:par>
                                    <p:cTn id="191" presetID="18" presetClass="entr" presetSubtype="3" fill="hold" grpId="0" nodeType="withEffect">
                                      <p:stCondLst>
                                        <p:cond delay="0"/>
                                      </p:stCondLst>
                                      <p:childTnLst>
                                        <p:set>
                                          <p:cBhvr>
                                            <p:cTn id="192" dur="1" fill="hold">
                                              <p:stCondLst>
                                                <p:cond delay="0"/>
                                              </p:stCondLst>
                                            </p:cTn>
                                            <p:tgtEl>
                                              <p:spTgt spid="129"/>
                                            </p:tgtEl>
                                            <p:attrNameLst>
                                              <p:attrName>style.visibility</p:attrName>
                                            </p:attrNameLst>
                                          </p:cBhvr>
                                          <p:to>
                                            <p:strVal val="visible"/>
                                          </p:to>
                                        </p:set>
                                        <p:animEffect transition="in" filter="strips(upRight)">
                                          <p:cBhvr>
                                            <p:cTn id="193" dur="700"/>
                                            <p:tgtEl>
                                              <p:spTgt spid="129"/>
                                            </p:tgtEl>
                                          </p:cBhvr>
                                        </p:animEffect>
                                      </p:childTnLst>
                                    </p:cTn>
                                  </p:par>
                                  <p:par>
                                    <p:cTn id="194" presetID="18" presetClass="entr" presetSubtype="12" fill="hold" grpId="0" nodeType="withEffect">
                                      <p:stCondLst>
                                        <p:cond delay="0"/>
                                      </p:stCondLst>
                                      <p:childTnLst>
                                        <p:set>
                                          <p:cBhvr>
                                            <p:cTn id="195" dur="1" fill="hold">
                                              <p:stCondLst>
                                                <p:cond delay="0"/>
                                              </p:stCondLst>
                                            </p:cTn>
                                            <p:tgtEl>
                                              <p:spTgt spid="127"/>
                                            </p:tgtEl>
                                            <p:attrNameLst>
                                              <p:attrName>style.visibility</p:attrName>
                                            </p:attrNameLst>
                                          </p:cBhvr>
                                          <p:to>
                                            <p:strVal val="visible"/>
                                          </p:to>
                                        </p:set>
                                        <p:animEffect transition="in" filter="strips(downLeft)">
                                          <p:cBhvr>
                                            <p:cTn id="196" dur="700"/>
                                            <p:tgtEl>
                                              <p:spTgt spid="127"/>
                                            </p:tgtEl>
                                          </p:cBhvr>
                                        </p:animEffect>
                                      </p:childTnLst>
                                    </p:cTn>
                                  </p:par>
                                  <p:par>
                                    <p:cTn id="197" presetID="18" presetClass="entr" presetSubtype="3" fill="hold" grpId="0" nodeType="withEffect">
                                      <p:stCondLst>
                                        <p:cond delay="0"/>
                                      </p:stCondLst>
                                      <p:childTnLst>
                                        <p:set>
                                          <p:cBhvr>
                                            <p:cTn id="198" dur="1" fill="hold">
                                              <p:stCondLst>
                                                <p:cond delay="0"/>
                                              </p:stCondLst>
                                            </p:cTn>
                                            <p:tgtEl>
                                              <p:spTgt spid="146"/>
                                            </p:tgtEl>
                                            <p:attrNameLst>
                                              <p:attrName>style.visibility</p:attrName>
                                            </p:attrNameLst>
                                          </p:cBhvr>
                                          <p:to>
                                            <p:strVal val="visible"/>
                                          </p:to>
                                        </p:set>
                                        <p:animEffect transition="in" filter="strips(upRight)">
                                          <p:cBhvr>
                                            <p:cTn id="199" dur="700"/>
                                            <p:tgtEl>
                                              <p:spTgt spid="146"/>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128"/>
                                            </p:tgtEl>
                                            <p:attrNameLst>
                                              <p:attrName>style.visibility</p:attrName>
                                            </p:attrNameLst>
                                          </p:cBhvr>
                                          <p:to>
                                            <p:strVal val="visible"/>
                                          </p:to>
                                        </p:set>
                                        <p:animEffect transition="in" filter="wipe(left)">
                                          <p:cBhvr>
                                            <p:cTn id="202" dur="700"/>
                                            <p:tgtEl>
                                              <p:spTgt spid="128"/>
                                            </p:tgtEl>
                                          </p:cBhvr>
                                        </p:animEffect>
                                      </p:childTnLst>
                                    </p:cTn>
                                  </p:par>
                                </p:childTnLst>
                              </p:cTn>
                            </p:par>
                            <p:par>
                              <p:cTn id="203" fill="hold">
                                <p:stCondLst>
                                  <p:cond delay="9000"/>
                                </p:stCondLst>
                                <p:childTnLst>
                                  <p:par>
                                    <p:cTn id="204" presetID="53" presetClass="entr" presetSubtype="16" fill="hold" grpId="0" nodeType="afterEffect">
                                      <p:stCondLst>
                                        <p:cond delay="0"/>
                                      </p:stCondLst>
                                      <p:childTnLst>
                                        <p:set>
                                          <p:cBhvr>
                                            <p:cTn id="205" dur="1" fill="hold">
                                              <p:stCondLst>
                                                <p:cond delay="0"/>
                                              </p:stCondLst>
                                            </p:cTn>
                                            <p:tgtEl>
                                              <p:spTgt spid="151"/>
                                            </p:tgtEl>
                                            <p:attrNameLst>
                                              <p:attrName>style.visibility</p:attrName>
                                            </p:attrNameLst>
                                          </p:cBhvr>
                                          <p:to>
                                            <p:strVal val="visible"/>
                                          </p:to>
                                        </p:set>
                                        <p:anim calcmode="lin" valueType="num">
                                          <p:cBhvr>
                                            <p:cTn id="206" dur="700" fill="hold"/>
                                            <p:tgtEl>
                                              <p:spTgt spid="151"/>
                                            </p:tgtEl>
                                            <p:attrNameLst>
                                              <p:attrName>ppt_w</p:attrName>
                                            </p:attrNameLst>
                                          </p:cBhvr>
                                          <p:tavLst>
                                            <p:tav tm="0">
                                              <p:val>
                                                <p:fltVal val="0"/>
                                              </p:val>
                                            </p:tav>
                                            <p:tav tm="100000">
                                              <p:val>
                                                <p:strVal val="#ppt_w"/>
                                              </p:val>
                                            </p:tav>
                                          </p:tavLst>
                                        </p:anim>
                                        <p:anim calcmode="lin" valueType="num">
                                          <p:cBhvr>
                                            <p:cTn id="207" dur="700" fill="hold"/>
                                            <p:tgtEl>
                                              <p:spTgt spid="151"/>
                                            </p:tgtEl>
                                            <p:attrNameLst>
                                              <p:attrName>ppt_h</p:attrName>
                                            </p:attrNameLst>
                                          </p:cBhvr>
                                          <p:tavLst>
                                            <p:tav tm="0">
                                              <p:val>
                                                <p:fltVal val="0"/>
                                              </p:val>
                                            </p:tav>
                                            <p:tav tm="100000">
                                              <p:val>
                                                <p:strVal val="#ppt_h"/>
                                              </p:val>
                                            </p:tav>
                                          </p:tavLst>
                                        </p:anim>
                                        <p:animEffect transition="in" filter="fade">
                                          <p:cBhvr>
                                            <p:cTn id="208" dur="700"/>
                                            <p:tgtEl>
                                              <p:spTgt spid="151"/>
                                            </p:tgtEl>
                                          </p:cBhvr>
                                        </p:animEffect>
                                      </p:childTnLst>
                                    </p:cTn>
                                  </p:par>
                                  <p:par>
                                    <p:cTn id="209" presetID="53" presetClass="entr" presetSubtype="16" fill="hold" grpId="0" nodeType="withEffect">
                                      <p:stCondLst>
                                        <p:cond delay="0"/>
                                      </p:stCondLst>
                                      <p:childTnLst>
                                        <p:set>
                                          <p:cBhvr>
                                            <p:cTn id="210" dur="1" fill="hold">
                                              <p:stCondLst>
                                                <p:cond delay="0"/>
                                              </p:stCondLst>
                                            </p:cTn>
                                            <p:tgtEl>
                                              <p:spTgt spid="154"/>
                                            </p:tgtEl>
                                            <p:attrNameLst>
                                              <p:attrName>style.visibility</p:attrName>
                                            </p:attrNameLst>
                                          </p:cBhvr>
                                          <p:to>
                                            <p:strVal val="visible"/>
                                          </p:to>
                                        </p:set>
                                        <p:anim calcmode="lin" valueType="num">
                                          <p:cBhvr>
                                            <p:cTn id="211" dur="700" fill="hold"/>
                                            <p:tgtEl>
                                              <p:spTgt spid="154"/>
                                            </p:tgtEl>
                                            <p:attrNameLst>
                                              <p:attrName>ppt_w</p:attrName>
                                            </p:attrNameLst>
                                          </p:cBhvr>
                                          <p:tavLst>
                                            <p:tav tm="0">
                                              <p:val>
                                                <p:fltVal val="0"/>
                                              </p:val>
                                            </p:tav>
                                            <p:tav tm="100000">
                                              <p:val>
                                                <p:strVal val="#ppt_w"/>
                                              </p:val>
                                            </p:tav>
                                          </p:tavLst>
                                        </p:anim>
                                        <p:anim calcmode="lin" valueType="num">
                                          <p:cBhvr>
                                            <p:cTn id="212" dur="700" fill="hold"/>
                                            <p:tgtEl>
                                              <p:spTgt spid="154"/>
                                            </p:tgtEl>
                                            <p:attrNameLst>
                                              <p:attrName>ppt_h</p:attrName>
                                            </p:attrNameLst>
                                          </p:cBhvr>
                                          <p:tavLst>
                                            <p:tav tm="0">
                                              <p:val>
                                                <p:fltVal val="0"/>
                                              </p:val>
                                            </p:tav>
                                            <p:tav tm="100000">
                                              <p:val>
                                                <p:strVal val="#ppt_h"/>
                                              </p:val>
                                            </p:tav>
                                          </p:tavLst>
                                        </p:anim>
                                        <p:animEffect transition="in" filter="fade">
                                          <p:cBhvr>
                                            <p:cTn id="213" dur="700"/>
                                            <p:tgtEl>
                                              <p:spTgt spid="154"/>
                                            </p:tgtEl>
                                          </p:cBhvr>
                                        </p:animEffect>
                                      </p:childTnLst>
                                    </p:cTn>
                                  </p:par>
                                  <p:par>
                                    <p:cTn id="214" presetID="22" presetClass="entr" presetSubtype="1" fill="hold" grpId="0" nodeType="withEffect">
                                      <p:stCondLst>
                                        <p:cond delay="0"/>
                                      </p:stCondLst>
                                      <p:childTnLst>
                                        <p:set>
                                          <p:cBhvr>
                                            <p:cTn id="215" dur="1" fill="hold">
                                              <p:stCondLst>
                                                <p:cond delay="0"/>
                                              </p:stCondLst>
                                            </p:cTn>
                                            <p:tgtEl>
                                              <p:spTgt spid="119"/>
                                            </p:tgtEl>
                                            <p:attrNameLst>
                                              <p:attrName>style.visibility</p:attrName>
                                            </p:attrNameLst>
                                          </p:cBhvr>
                                          <p:to>
                                            <p:strVal val="visible"/>
                                          </p:to>
                                        </p:set>
                                        <p:animEffect transition="in" filter="wipe(up)">
                                          <p:cBhvr>
                                            <p:cTn id="216" dur="700"/>
                                            <p:tgtEl>
                                              <p:spTgt spid="119"/>
                                            </p:tgtEl>
                                          </p:cBhvr>
                                        </p:animEffect>
                                      </p:childTnLst>
                                    </p:cTn>
                                  </p:par>
                                  <p:par>
                                    <p:cTn id="217" presetID="22" presetClass="entr" presetSubtype="4" fill="hold" grpId="0" nodeType="withEffect">
                                      <p:stCondLst>
                                        <p:cond delay="0"/>
                                      </p:stCondLst>
                                      <p:childTnLst>
                                        <p:set>
                                          <p:cBhvr>
                                            <p:cTn id="218" dur="1" fill="hold">
                                              <p:stCondLst>
                                                <p:cond delay="0"/>
                                              </p:stCondLst>
                                            </p:cTn>
                                            <p:tgtEl>
                                              <p:spTgt spid="130"/>
                                            </p:tgtEl>
                                            <p:attrNameLst>
                                              <p:attrName>style.visibility</p:attrName>
                                            </p:attrNameLst>
                                          </p:cBhvr>
                                          <p:to>
                                            <p:strVal val="visible"/>
                                          </p:to>
                                        </p:set>
                                        <p:animEffect transition="in" filter="wipe(down)">
                                          <p:cBhvr>
                                            <p:cTn id="219" dur="700"/>
                                            <p:tgtEl>
                                              <p:spTgt spid="130"/>
                                            </p:tgtEl>
                                          </p:cBhvr>
                                        </p:animEffect>
                                      </p:childTnLst>
                                    </p:cTn>
                                  </p:par>
                                  <p:par>
                                    <p:cTn id="220" presetID="18" presetClass="entr" presetSubtype="6" fill="hold" grpId="0" nodeType="withEffect">
                                      <p:stCondLst>
                                        <p:cond delay="0"/>
                                      </p:stCondLst>
                                      <p:childTnLst>
                                        <p:set>
                                          <p:cBhvr>
                                            <p:cTn id="221" dur="1" fill="hold">
                                              <p:stCondLst>
                                                <p:cond delay="0"/>
                                              </p:stCondLst>
                                            </p:cTn>
                                            <p:tgtEl>
                                              <p:spTgt spid="118"/>
                                            </p:tgtEl>
                                            <p:attrNameLst>
                                              <p:attrName>style.visibility</p:attrName>
                                            </p:attrNameLst>
                                          </p:cBhvr>
                                          <p:to>
                                            <p:strVal val="visible"/>
                                          </p:to>
                                        </p:set>
                                        <p:animEffect transition="in" filter="strips(downRight)">
                                          <p:cBhvr>
                                            <p:cTn id="222" dur="700"/>
                                            <p:tgtEl>
                                              <p:spTgt spid="118"/>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113"/>
                                            </p:tgtEl>
                                            <p:attrNameLst>
                                              <p:attrName>style.visibility</p:attrName>
                                            </p:attrNameLst>
                                          </p:cBhvr>
                                          <p:to>
                                            <p:strVal val="visible"/>
                                          </p:to>
                                        </p:set>
                                        <p:anim calcmode="lin" valueType="num">
                                          <p:cBhvr>
                                            <p:cTn id="225" dur="700" fill="hold"/>
                                            <p:tgtEl>
                                              <p:spTgt spid="113"/>
                                            </p:tgtEl>
                                            <p:attrNameLst>
                                              <p:attrName>ppt_w</p:attrName>
                                            </p:attrNameLst>
                                          </p:cBhvr>
                                          <p:tavLst>
                                            <p:tav tm="0">
                                              <p:val>
                                                <p:fltVal val="0"/>
                                              </p:val>
                                            </p:tav>
                                            <p:tav tm="100000">
                                              <p:val>
                                                <p:strVal val="#ppt_w"/>
                                              </p:val>
                                            </p:tav>
                                          </p:tavLst>
                                        </p:anim>
                                        <p:anim calcmode="lin" valueType="num">
                                          <p:cBhvr>
                                            <p:cTn id="226" dur="700" fill="hold"/>
                                            <p:tgtEl>
                                              <p:spTgt spid="113"/>
                                            </p:tgtEl>
                                            <p:attrNameLst>
                                              <p:attrName>ppt_h</p:attrName>
                                            </p:attrNameLst>
                                          </p:cBhvr>
                                          <p:tavLst>
                                            <p:tav tm="0">
                                              <p:val>
                                                <p:fltVal val="0"/>
                                              </p:val>
                                            </p:tav>
                                            <p:tav tm="100000">
                                              <p:val>
                                                <p:strVal val="#ppt_h"/>
                                              </p:val>
                                            </p:tav>
                                          </p:tavLst>
                                        </p:anim>
                                        <p:animEffect transition="in" filter="fade">
                                          <p:cBhvr>
                                            <p:cTn id="227" dur="700"/>
                                            <p:tgtEl>
                                              <p:spTgt spid="113"/>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anim calcmode="lin" valueType="num">
                                          <p:cBhvr>
                                            <p:cTn id="230" dur="700" fill="hold"/>
                                            <p:tgtEl>
                                              <p:spTgt spid="112"/>
                                            </p:tgtEl>
                                            <p:attrNameLst>
                                              <p:attrName>ppt_w</p:attrName>
                                            </p:attrNameLst>
                                          </p:cBhvr>
                                          <p:tavLst>
                                            <p:tav tm="0">
                                              <p:val>
                                                <p:fltVal val="0"/>
                                              </p:val>
                                            </p:tav>
                                            <p:tav tm="100000">
                                              <p:val>
                                                <p:strVal val="#ppt_w"/>
                                              </p:val>
                                            </p:tav>
                                          </p:tavLst>
                                        </p:anim>
                                        <p:anim calcmode="lin" valueType="num">
                                          <p:cBhvr>
                                            <p:cTn id="231" dur="700" fill="hold"/>
                                            <p:tgtEl>
                                              <p:spTgt spid="112"/>
                                            </p:tgtEl>
                                            <p:attrNameLst>
                                              <p:attrName>ppt_h</p:attrName>
                                            </p:attrNameLst>
                                          </p:cBhvr>
                                          <p:tavLst>
                                            <p:tav tm="0">
                                              <p:val>
                                                <p:fltVal val="0"/>
                                              </p:val>
                                            </p:tav>
                                            <p:tav tm="100000">
                                              <p:val>
                                                <p:strVal val="#ppt_h"/>
                                              </p:val>
                                            </p:tav>
                                          </p:tavLst>
                                        </p:anim>
                                        <p:animEffect transition="in" filter="fade">
                                          <p:cBhvr>
                                            <p:cTn id="232" dur="700"/>
                                            <p:tgtEl>
                                              <p:spTgt spid="112"/>
                                            </p:tgtEl>
                                          </p:cBhvr>
                                        </p:animEffect>
                                      </p:childTnLst>
                                    </p:cTn>
                                  </p:par>
                                  <p:par>
                                    <p:cTn id="233" presetID="22" presetClass="entr" presetSubtype="2" fill="hold" grpId="0" nodeType="withEffect">
                                      <p:stCondLst>
                                        <p:cond delay="0"/>
                                      </p:stCondLst>
                                      <p:childTnLst>
                                        <p:set>
                                          <p:cBhvr>
                                            <p:cTn id="234" dur="1" fill="hold">
                                              <p:stCondLst>
                                                <p:cond delay="0"/>
                                              </p:stCondLst>
                                            </p:cTn>
                                            <p:tgtEl>
                                              <p:spTgt spid="141"/>
                                            </p:tgtEl>
                                            <p:attrNameLst>
                                              <p:attrName>style.visibility</p:attrName>
                                            </p:attrNameLst>
                                          </p:cBhvr>
                                          <p:to>
                                            <p:strVal val="visible"/>
                                          </p:to>
                                        </p:set>
                                        <p:animEffect transition="in" filter="wipe(right)">
                                          <p:cBhvr>
                                            <p:cTn id="235" dur="700"/>
                                            <p:tgtEl>
                                              <p:spTgt spid="141"/>
                                            </p:tgtEl>
                                          </p:cBhvr>
                                        </p:animEffect>
                                      </p:childTnLst>
                                    </p:cTn>
                                  </p:par>
                                </p:childTnLst>
                              </p:cTn>
                            </p:par>
                            <p:par>
                              <p:cTn id="236" fill="hold">
                                <p:stCondLst>
                                  <p:cond delay="10000"/>
                                </p:stCondLst>
                                <p:childTnLst>
                                  <p:par>
                                    <p:cTn id="237" presetID="18" presetClass="entr" presetSubtype="6" fill="hold" grpId="0" nodeType="afterEffect">
                                      <p:stCondLst>
                                        <p:cond delay="0"/>
                                      </p:stCondLst>
                                      <p:childTnLst>
                                        <p:set>
                                          <p:cBhvr>
                                            <p:cTn id="238" dur="1" fill="hold">
                                              <p:stCondLst>
                                                <p:cond delay="0"/>
                                              </p:stCondLst>
                                            </p:cTn>
                                            <p:tgtEl>
                                              <p:spTgt spid="131"/>
                                            </p:tgtEl>
                                            <p:attrNameLst>
                                              <p:attrName>style.visibility</p:attrName>
                                            </p:attrNameLst>
                                          </p:cBhvr>
                                          <p:to>
                                            <p:strVal val="visible"/>
                                          </p:to>
                                        </p:set>
                                        <p:animEffect transition="in" filter="strips(downRight)">
                                          <p:cBhvr>
                                            <p:cTn id="239" dur="700"/>
                                            <p:tgtEl>
                                              <p:spTgt spid="131"/>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43"/>
                                            </p:tgtEl>
                                            <p:attrNameLst>
                                              <p:attrName>style.visibility</p:attrName>
                                            </p:attrNameLst>
                                          </p:cBhvr>
                                          <p:to>
                                            <p:strVal val="visible"/>
                                          </p:to>
                                        </p:set>
                                        <p:animEffect transition="in" filter="wipe(down)">
                                          <p:cBhvr>
                                            <p:cTn id="242" dur="700"/>
                                            <p:tgtEl>
                                              <p:spTgt spid="143"/>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157"/>
                                            </p:tgtEl>
                                            <p:attrNameLst>
                                              <p:attrName>style.visibility</p:attrName>
                                            </p:attrNameLst>
                                          </p:cBhvr>
                                          <p:to>
                                            <p:strVal val="visible"/>
                                          </p:to>
                                        </p:set>
                                        <p:anim calcmode="lin" valueType="num">
                                          <p:cBhvr>
                                            <p:cTn id="245" dur="700" fill="hold"/>
                                            <p:tgtEl>
                                              <p:spTgt spid="157"/>
                                            </p:tgtEl>
                                            <p:attrNameLst>
                                              <p:attrName>ppt_w</p:attrName>
                                            </p:attrNameLst>
                                          </p:cBhvr>
                                          <p:tavLst>
                                            <p:tav tm="0">
                                              <p:val>
                                                <p:fltVal val="0"/>
                                              </p:val>
                                            </p:tav>
                                            <p:tav tm="100000">
                                              <p:val>
                                                <p:strVal val="#ppt_w"/>
                                              </p:val>
                                            </p:tav>
                                          </p:tavLst>
                                        </p:anim>
                                        <p:anim calcmode="lin" valueType="num">
                                          <p:cBhvr>
                                            <p:cTn id="246" dur="700" fill="hold"/>
                                            <p:tgtEl>
                                              <p:spTgt spid="157"/>
                                            </p:tgtEl>
                                            <p:attrNameLst>
                                              <p:attrName>ppt_h</p:attrName>
                                            </p:attrNameLst>
                                          </p:cBhvr>
                                          <p:tavLst>
                                            <p:tav tm="0">
                                              <p:val>
                                                <p:fltVal val="0"/>
                                              </p:val>
                                            </p:tav>
                                            <p:tav tm="100000">
                                              <p:val>
                                                <p:strVal val="#ppt_h"/>
                                              </p:val>
                                            </p:tav>
                                          </p:tavLst>
                                        </p:anim>
                                        <p:animEffect transition="in" filter="fade">
                                          <p:cBhvr>
                                            <p:cTn id="247" dur="700"/>
                                            <p:tgtEl>
                                              <p:spTgt spid="157"/>
                                            </p:tgtEl>
                                          </p:cBhvr>
                                        </p:animEffect>
                                      </p:childTnLst>
                                    </p:cTn>
                                  </p:par>
                                  <p:par>
                                    <p:cTn id="248" presetID="53" presetClass="entr" presetSubtype="16" fill="hold" grpId="0" nodeType="withEffect">
                                      <p:stCondLst>
                                        <p:cond delay="0"/>
                                      </p:stCondLst>
                                      <p:childTnLst>
                                        <p:set>
                                          <p:cBhvr>
                                            <p:cTn id="249" dur="1" fill="hold">
                                              <p:stCondLst>
                                                <p:cond delay="0"/>
                                              </p:stCondLst>
                                            </p:cTn>
                                            <p:tgtEl>
                                              <p:spTgt spid="107"/>
                                            </p:tgtEl>
                                            <p:attrNameLst>
                                              <p:attrName>style.visibility</p:attrName>
                                            </p:attrNameLst>
                                          </p:cBhvr>
                                          <p:to>
                                            <p:strVal val="visible"/>
                                          </p:to>
                                        </p:set>
                                        <p:anim calcmode="lin" valueType="num">
                                          <p:cBhvr>
                                            <p:cTn id="250" dur="700" fill="hold"/>
                                            <p:tgtEl>
                                              <p:spTgt spid="107"/>
                                            </p:tgtEl>
                                            <p:attrNameLst>
                                              <p:attrName>ppt_w</p:attrName>
                                            </p:attrNameLst>
                                          </p:cBhvr>
                                          <p:tavLst>
                                            <p:tav tm="0">
                                              <p:val>
                                                <p:fltVal val="0"/>
                                              </p:val>
                                            </p:tav>
                                            <p:tav tm="100000">
                                              <p:val>
                                                <p:strVal val="#ppt_w"/>
                                              </p:val>
                                            </p:tav>
                                          </p:tavLst>
                                        </p:anim>
                                        <p:anim calcmode="lin" valueType="num">
                                          <p:cBhvr>
                                            <p:cTn id="251" dur="700" fill="hold"/>
                                            <p:tgtEl>
                                              <p:spTgt spid="107"/>
                                            </p:tgtEl>
                                            <p:attrNameLst>
                                              <p:attrName>ppt_h</p:attrName>
                                            </p:attrNameLst>
                                          </p:cBhvr>
                                          <p:tavLst>
                                            <p:tav tm="0">
                                              <p:val>
                                                <p:fltVal val="0"/>
                                              </p:val>
                                            </p:tav>
                                            <p:tav tm="100000">
                                              <p:val>
                                                <p:strVal val="#ppt_h"/>
                                              </p:val>
                                            </p:tav>
                                          </p:tavLst>
                                        </p:anim>
                                        <p:animEffect transition="in" filter="fade">
                                          <p:cBhvr>
                                            <p:cTn id="252" dur="700"/>
                                            <p:tgtEl>
                                              <p:spTgt spid="107"/>
                                            </p:tgtEl>
                                          </p:cBhvr>
                                        </p:animEffect>
                                      </p:childTnLst>
                                    </p:cTn>
                                  </p:par>
                                  <p:par>
                                    <p:cTn id="253" presetID="53" presetClass="entr" presetSubtype="16" fill="hold" grpId="0" nodeType="withEffect">
                                      <p:stCondLst>
                                        <p:cond delay="0"/>
                                      </p:stCondLst>
                                      <p:childTnLst>
                                        <p:set>
                                          <p:cBhvr>
                                            <p:cTn id="254" dur="1" fill="hold">
                                              <p:stCondLst>
                                                <p:cond delay="0"/>
                                              </p:stCondLst>
                                            </p:cTn>
                                            <p:tgtEl>
                                              <p:spTgt spid="106"/>
                                            </p:tgtEl>
                                            <p:attrNameLst>
                                              <p:attrName>style.visibility</p:attrName>
                                            </p:attrNameLst>
                                          </p:cBhvr>
                                          <p:to>
                                            <p:strVal val="visible"/>
                                          </p:to>
                                        </p:set>
                                        <p:anim calcmode="lin" valueType="num">
                                          <p:cBhvr>
                                            <p:cTn id="255" dur="700" fill="hold"/>
                                            <p:tgtEl>
                                              <p:spTgt spid="106"/>
                                            </p:tgtEl>
                                            <p:attrNameLst>
                                              <p:attrName>ppt_w</p:attrName>
                                            </p:attrNameLst>
                                          </p:cBhvr>
                                          <p:tavLst>
                                            <p:tav tm="0">
                                              <p:val>
                                                <p:fltVal val="0"/>
                                              </p:val>
                                            </p:tav>
                                            <p:tav tm="100000">
                                              <p:val>
                                                <p:strVal val="#ppt_w"/>
                                              </p:val>
                                            </p:tav>
                                          </p:tavLst>
                                        </p:anim>
                                        <p:anim calcmode="lin" valueType="num">
                                          <p:cBhvr>
                                            <p:cTn id="256" dur="700" fill="hold"/>
                                            <p:tgtEl>
                                              <p:spTgt spid="106"/>
                                            </p:tgtEl>
                                            <p:attrNameLst>
                                              <p:attrName>ppt_h</p:attrName>
                                            </p:attrNameLst>
                                          </p:cBhvr>
                                          <p:tavLst>
                                            <p:tav tm="0">
                                              <p:val>
                                                <p:fltVal val="0"/>
                                              </p:val>
                                            </p:tav>
                                            <p:tav tm="100000">
                                              <p:val>
                                                <p:strVal val="#ppt_h"/>
                                              </p:val>
                                            </p:tav>
                                          </p:tavLst>
                                        </p:anim>
                                        <p:animEffect transition="in" filter="fade">
                                          <p:cBhvr>
                                            <p:cTn id="257" dur="700"/>
                                            <p:tgtEl>
                                              <p:spTgt spid="106"/>
                                            </p:tgtEl>
                                          </p:cBhvr>
                                        </p:animEffect>
                                      </p:childTnLst>
                                    </p:cTn>
                                  </p:par>
                                  <p:par>
                                    <p:cTn id="258" presetID="53" presetClass="entr" presetSubtype="16" fill="hold" grpId="0" nodeType="withEffect">
                                      <p:stCondLst>
                                        <p:cond delay="0"/>
                                      </p:stCondLst>
                                      <p:childTnLst>
                                        <p:set>
                                          <p:cBhvr>
                                            <p:cTn id="259" dur="1" fill="hold">
                                              <p:stCondLst>
                                                <p:cond delay="0"/>
                                              </p:stCondLst>
                                            </p:cTn>
                                            <p:tgtEl>
                                              <p:spTgt spid="105"/>
                                            </p:tgtEl>
                                            <p:attrNameLst>
                                              <p:attrName>style.visibility</p:attrName>
                                            </p:attrNameLst>
                                          </p:cBhvr>
                                          <p:to>
                                            <p:strVal val="visible"/>
                                          </p:to>
                                        </p:set>
                                        <p:anim calcmode="lin" valueType="num">
                                          <p:cBhvr>
                                            <p:cTn id="260" dur="700" fill="hold"/>
                                            <p:tgtEl>
                                              <p:spTgt spid="105"/>
                                            </p:tgtEl>
                                            <p:attrNameLst>
                                              <p:attrName>ppt_w</p:attrName>
                                            </p:attrNameLst>
                                          </p:cBhvr>
                                          <p:tavLst>
                                            <p:tav tm="0">
                                              <p:val>
                                                <p:fltVal val="0"/>
                                              </p:val>
                                            </p:tav>
                                            <p:tav tm="100000">
                                              <p:val>
                                                <p:strVal val="#ppt_w"/>
                                              </p:val>
                                            </p:tav>
                                          </p:tavLst>
                                        </p:anim>
                                        <p:anim calcmode="lin" valueType="num">
                                          <p:cBhvr>
                                            <p:cTn id="261" dur="700" fill="hold"/>
                                            <p:tgtEl>
                                              <p:spTgt spid="105"/>
                                            </p:tgtEl>
                                            <p:attrNameLst>
                                              <p:attrName>ppt_h</p:attrName>
                                            </p:attrNameLst>
                                          </p:cBhvr>
                                          <p:tavLst>
                                            <p:tav tm="0">
                                              <p:val>
                                                <p:fltVal val="0"/>
                                              </p:val>
                                            </p:tav>
                                            <p:tav tm="100000">
                                              <p:val>
                                                <p:strVal val="#ppt_h"/>
                                              </p:val>
                                            </p:tav>
                                          </p:tavLst>
                                        </p:anim>
                                        <p:animEffect transition="in" filter="fade">
                                          <p:cBhvr>
                                            <p:cTn id="262" dur="700"/>
                                            <p:tgtEl>
                                              <p:spTgt spid="105"/>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36"/>
                                            </p:tgtEl>
                                            <p:attrNameLst>
                                              <p:attrName>style.visibility</p:attrName>
                                            </p:attrNameLst>
                                          </p:cBhvr>
                                          <p:to>
                                            <p:strVal val="visible"/>
                                          </p:to>
                                        </p:set>
                                        <p:animEffect transition="in" filter="wipe(up)">
                                          <p:cBhvr>
                                            <p:cTn id="265" dur="700"/>
                                            <p:tgtEl>
                                              <p:spTgt spid="136"/>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35"/>
                                            </p:tgtEl>
                                            <p:attrNameLst>
                                              <p:attrName>style.visibility</p:attrName>
                                            </p:attrNameLst>
                                          </p:cBhvr>
                                          <p:to>
                                            <p:strVal val="visible"/>
                                          </p:to>
                                        </p:set>
                                        <p:animEffect transition="in" filter="wipe(up)">
                                          <p:cBhvr>
                                            <p:cTn id="268" dur="700"/>
                                            <p:tgtEl>
                                              <p:spTgt spid="135"/>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40"/>
                                            </p:tgtEl>
                                            <p:attrNameLst>
                                              <p:attrName>style.visibility</p:attrName>
                                            </p:attrNameLst>
                                          </p:cBhvr>
                                          <p:to>
                                            <p:strVal val="visible"/>
                                          </p:to>
                                        </p:set>
                                        <p:animEffect transition="in" filter="wipe(up)">
                                          <p:cBhvr>
                                            <p:cTn id="271" dur="700"/>
                                            <p:tgtEl>
                                              <p:spTgt spid="140"/>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38"/>
                                            </p:tgtEl>
                                            <p:attrNameLst>
                                              <p:attrName>style.visibility</p:attrName>
                                            </p:attrNameLst>
                                          </p:cBhvr>
                                          <p:to>
                                            <p:strVal val="visible"/>
                                          </p:to>
                                        </p:set>
                                        <p:animEffect transition="in" filter="wipe(up)">
                                          <p:cBhvr>
                                            <p:cTn id="274" dur="700"/>
                                            <p:tgtEl>
                                              <p:spTgt spid="138"/>
                                            </p:tgtEl>
                                          </p:cBhvr>
                                        </p:animEffect>
                                      </p:childTnLst>
                                    </p:cTn>
                                  </p:par>
                                </p:childTnLst>
                              </p:cTn>
                            </p:par>
                            <p:par>
                              <p:cTn id="275" fill="hold">
                                <p:stCondLst>
                                  <p:cond delay="11000"/>
                                </p:stCondLst>
                                <p:childTnLst>
                                  <p:par>
                                    <p:cTn id="276" presetID="53" presetClass="entr" presetSubtype="16" fill="hold" grpId="0" nodeType="afterEffect">
                                      <p:stCondLst>
                                        <p:cond delay="0"/>
                                      </p:stCondLst>
                                      <p:childTnLst>
                                        <p:set>
                                          <p:cBhvr>
                                            <p:cTn id="277" dur="1" fill="hold">
                                              <p:stCondLst>
                                                <p:cond delay="0"/>
                                              </p:stCondLst>
                                            </p:cTn>
                                            <p:tgtEl>
                                              <p:spTgt spid="153"/>
                                            </p:tgtEl>
                                            <p:attrNameLst>
                                              <p:attrName>style.visibility</p:attrName>
                                            </p:attrNameLst>
                                          </p:cBhvr>
                                          <p:to>
                                            <p:strVal val="visible"/>
                                          </p:to>
                                        </p:set>
                                        <p:anim calcmode="lin" valueType="num">
                                          <p:cBhvr>
                                            <p:cTn id="278" dur="700" fill="hold"/>
                                            <p:tgtEl>
                                              <p:spTgt spid="153"/>
                                            </p:tgtEl>
                                            <p:attrNameLst>
                                              <p:attrName>ppt_w</p:attrName>
                                            </p:attrNameLst>
                                          </p:cBhvr>
                                          <p:tavLst>
                                            <p:tav tm="0">
                                              <p:val>
                                                <p:fltVal val="0"/>
                                              </p:val>
                                            </p:tav>
                                            <p:tav tm="100000">
                                              <p:val>
                                                <p:strVal val="#ppt_w"/>
                                              </p:val>
                                            </p:tav>
                                          </p:tavLst>
                                        </p:anim>
                                        <p:anim calcmode="lin" valueType="num">
                                          <p:cBhvr>
                                            <p:cTn id="279" dur="700" fill="hold"/>
                                            <p:tgtEl>
                                              <p:spTgt spid="153"/>
                                            </p:tgtEl>
                                            <p:attrNameLst>
                                              <p:attrName>ppt_h</p:attrName>
                                            </p:attrNameLst>
                                          </p:cBhvr>
                                          <p:tavLst>
                                            <p:tav tm="0">
                                              <p:val>
                                                <p:fltVal val="0"/>
                                              </p:val>
                                            </p:tav>
                                            <p:tav tm="100000">
                                              <p:val>
                                                <p:strVal val="#ppt_h"/>
                                              </p:val>
                                            </p:tav>
                                          </p:tavLst>
                                        </p:anim>
                                        <p:animEffect transition="in" filter="fade">
                                          <p:cBhvr>
                                            <p:cTn id="280" dur="700"/>
                                            <p:tgtEl>
                                              <p:spTgt spid="153"/>
                                            </p:tgtEl>
                                          </p:cBhvr>
                                        </p:animEffect>
                                      </p:childTnLst>
                                    </p:cTn>
                                  </p:par>
                                  <p:par>
                                    <p:cTn id="281" presetID="22" presetClass="entr" presetSubtype="8" fill="hold" grpId="0" nodeType="withEffect">
                                      <p:stCondLst>
                                        <p:cond delay="0"/>
                                      </p:stCondLst>
                                      <p:childTnLst>
                                        <p:set>
                                          <p:cBhvr>
                                            <p:cTn id="282" dur="1" fill="hold">
                                              <p:stCondLst>
                                                <p:cond delay="0"/>
                                              </p:stCondLst>
                                            </p:cTn>
                                            <p:tgtEl>
                                              <p:spTgt spid="132"/>
                                            </p:tgtEl>
                                            <p:attrNameLst>
                                              <p:attrName>style.visibility</p:attrName>
                                            </p:attrNameLst>
                                          </p:cBhvr>
                                          <p:to>
                                            <p:strVal val="visible"/>
                                          </p:to>
                                        </p:set>
                                        <p:animEffect transition="in" filter="wipe(left)">
                                          <p:cBhvr>
                                            <p:cTn id="283" dur="700"/>
                                            <p:tgtEl>
                                              <p:spTgt spid="132"/>
                                            </p:tgtEl>
                                          </p:cBhvr>
                                        </p:animEffect>
                                      </p:childTnLst>
                                    </p:cTn>
                                  </p:par>
                                  <p:par>
                                    <p:cTn id="284" presetID="53" presetClass="entr" presetSubtype="16" fill="hold" grpId="0" nodeType="withEffect">
                                      <p:stCondLst>
                                        <p:cond delay="0"/>
                                      </p:stCondLst>
                                      <p:childTnLst>
                                        <p:set>
                                          <p:cBhvr>
                                            <p:cTn id="285" dur="1" fill="hold">
                                              <p:stCondLst>
                                                <p:cond delay="0"/>
                                              </p:stCondLst>
                                            </p:cTn>
                                            <p:tgtEl>
                                              <p:spTgt spid="158"/>
                                            </p:tgtEl>
                                            <p:attrNameLst>
                                              <p:attrName>style.visibility</p:attrName>
                                            </p:attrNameLst>
                                          </p:cBhvr>
                                          <p:to>
                                            <p:strVal val="visible"/>
                                          </p:to>
                                        </p:set>
                                        <p:anim calcmode="lin" valueType="num">
                                          <p:cBhvr>
                                            <p:cTn id="286" dur="700" fill="hold"/>
                                            <p:tgtEl>
                                              <p:spTgt spid="158"/>
                                            </p:tgtEl>
                                            <p:attrNameLst>
                                              <p:attrName>ppt_w</p:attrName>
                                            </p:attrNameLst>
                                          </p:cBhvr>
                                          <p:tavLst>
                                            <p:tav tm="0">
                                              <p:val>
                                                <p:fltVal val="0"/>
                                              </p:val>
                                            </p:tav>
                                            <p:tav tm="100000">
                                              <p:val>
                                                <p:strVal val="#ppt_w"/>
                                              </p:val>
                                            </p:tav>
                                          </p:tavLst>
                                        </p:anim>
                                        <p:anim calcmode="lin" valueType="num">
                                          <p:cBhvr>
                                            <p:cTn id="287" dur="700" fill="hold"/>
                                            <p:tgtEl>
                                              <p:spTgt spid="158"/>
                                            </p:tgtEl>
                                            <p:attrNameLst>
                                              <p:attrName>ppt_h</p:attrName>
                                            </p:attrNameLst>
                                          </p:cBhvr>
                                          <p:tavLst>
                                            <p:tav tm="0">
                                              <p:val>
                                                <p:fltVal val="0"/>
                                              </p:val>
                                            </p:tav>
                                            <p:tav tm="100000">
                                              <p:val>
                                                <p:strVal val="#ppt_h"/>
                                              </p:val>
                                            </p:tav>
                                          </p:tavLst>
                                        </p:anim>
                                        <p:animEffect transition="in" filter="fade">
                                          <p:cBhvr>
                                            <p:cTn id="288" dur="700"/>
                                            <p:tgtEl>
                                              <p:spTgt spid="158"/>
                                            </p:tgtEl>
                                          </p:cBhvr>
                                        </p:animEffect>
                                      </p:childTnLst>
                                    </p:cTn>
                                  </p:par>
                                  <p:par>
                                    <p:cTn id="289" presetID="22" presetClass="entr" presetSubtype="8" fill="hold" grpId="0" nodeType="withEffect">
                                      <p:stCondLst>
                                        <p:cond delay="0"/>
                                      </p:stCondLst>
                                      <p:childTnLst>
                                        <p:set>
                                          <p:cBhvr>
                                            <p:cTn id="290" dur="1" fill="hold">
                                              <p:stCondLst>
                                                <p:cond delay="0"/>
                                              </p:stCondLst>
                                            </p:cTn>
                                            <p:tgtEl>
                                              <p:spTgt spid="142"/>
                                            </p:tgtEl>
                                            <p:attrNameLst>
                                              <p:attrName>style.visibility</p:attrName>
                                            </p:attrNameLst>
                                          </p:cBhvr>
                                          <p:to>
                                            <p:strVal val="visible"/>
                                          </p:to>
                                        </p:set>
                                        <p:animEffect transition="in" filter="wipe(left)">
                                          <p:cBhvr>
                                            <p:cTn id="291" dur="700"/>
                                            <p:tgtEl>
                                              <p:spTgt spid="142"/>
                                            </p:tgtEl>
                                          </p:cBhvr>
                                        </p:animEffect>
                                      </p:childTnLst>
                                    </p:cTn>
                                  </p:par>
                                  <p:par>
                                    <p:cTn id="292" presetID="18" presetClass="entr" presetSubtype="3" fill="hold" grpId="0" nodeType="withEffect">
                                      <p:stCondLst>
                                        <p:cond delay="0"/>
                                      </p:stCondLst>
                                      <p:childTnLst>
                                        <p:set>
                                          <p:cBhvr>
                                            <p:cTn id="293" dur="1" fill="hold">
                                              <p:stCondLst>
                                                <p:cond delay="0"/>
                                              </p:stCondLst>
                                            </p:cTn>
                                            <p:tgtEl>
                                              <p:spTgt spid="145"/>
                                            </p:tgtEl>
                                            <p:attrNameLst>
                                              <p:attrName>style.visibility</p:attrName>
                                            </p:attrNameLst>
                                          </p:cBhvr>
                                          <p:to>
                                            <p:strVal val="visible"/>
                                          </p:to>
                                        </p:set>
                                        <p:animEffect transition="in" filter="strips(upRight)">
                                          <p:cBhvr>
                                            <p:cTn id="294" dur="700"/>
                                            <p:tgtEl>
                                              <p:spTgt spid="145"/>
                                            </p:tgtEl>
                                          </p:cBhvr>
                                        </p:animEffect>
                                      </p:childTnLst>
                                    </p:cTn>
                                  </p:par>
                                  <p:par>
                                    <p:cTn id="295" presetID="18" presetClass="entr" presetSubtype="3" fill="hold" grpId="0" nodeType="withEffect">
                                      <p:stCondLst>
                                        <p:cond delay="0"/>
                                      </p:stCondLst>
                                      <p:childTnLst>
                                        <p:set>
                                          <p:cBhvr>
                                            <p:cTn id="296" dur="1" fill="hold">
                                              <p:stCondLst>
                                                <p:cond delay="0"/>
                                              </p:stCondLst>
                                            </p:cTn>
                                            <p:tgtEl>
                                              <p:spTgt spid="144"/>
                                            </p:tgtEl>
                                            <p:attrNameLst>
                                              <p:attrName>style.visibility</p:attrName>
                                            </p:attrNameLst>
                                          </p:cBhvr>
                                          <p:to>
                                            <p:strVal val="visible"/>
                                          </p:to>
                                        </p:set>
                                        <p:animEffect transition="in" filter="strips(upRight)">
                                          <p:cBhvr>
                                            <p:cTn id="297" dur="700"/>
                                            <p:tgtEl>
                                              <p:spTgt spid="144"/>
                                            </p:tgtEl>
                                          </p:cBhvr>
                                        </p:animEffect>
                                      </p:childTnLst>
                                    </p:cTn>
                                  </p:par>
                                  <p:par>
                                    <p:cTn id="298" presetID="53" presetClass="entr" presetSubtype="16" fill="hold" grpId="0" nodeType="withEffect">
                                      <p:stCondLst>
                                        <p:cond delay="0"/>
                                      </p:stCondLst>
                                      <p:childTnLst>
                                        <p:set>
                                          <p:cBhvr>
                                            <p:cTn id="299" dur="1" fill="hold">
                                              <p:stCondLst>
                                                <p:cond delay="0"/>
                                              </p:stCondLst>
                                            </p:cTn>
                                            <p:tgtEl>
                                              <p:spTgt spid="152"/>
                                            </p:tgtEl>
                                            <p:attrNameLst>
                                              <p:attrName>style.visibility</p:attrName>
                                            </p:attrNameLst>
                                          </p:cBhvr>
                                          <p:to>
                                            <p:strVal val="visible"/>
                                          </p:to>
                                        </p:set>
                                        <p:anim calcmode="lin" valueType="num">
                                          <p:cBhvr>
                                            <p:cTn id="300" dur="700" fill="hold"/>
                                            <p:tgtEl>
                                              <p:spTgt spid="152"/>
                                            </p:tgtEl>
                                            <p:attrNameLst>
                                              <p:attrName>ppt_w</p:attrName>
                                            </p:attrNameLst>
                                          </p:cBhvr>
                                          <p:tavLst>
                                            <p:tav tm="0">
                                              <p:val>
                                                <p:fltVal val="0"/>
                                              </p:val>
                                            </p:tav>
                                            <p:tav tm="100000">
                                              <p:val>
                                                <p:strVal val="#ppt_w"/>
                                              </p:val>
                                            </p:tav>
                                          </p:tavLst>
                                        </p:anim>
                                        <p:anim calcmode="lin" valueType="num">
                                          <p:cBhvr>
                                            <p:cTn id="301" dur="700" fill="hold"/>
                                            <p:tgtEl>
                                              <p:spTgt spid="152"/>
                                            </p:tgtEl>
                                            <p:attrNameLst>
                                              <p:attrName>ppt_h</p:attrName>
                                            </p:attrNameLst>
                                          </p:cBhvr>
                                          <p:tavLst>
                                            <p:tav tm="0">
                                              <p:val>
                                                <p:fltVal val="0"/>
                                              </p:val>
                                            </p:tav>
                                            <p:tav tm="100000">
                                              <p:val>
                                                <p:strVal val="#ppt_h"/>
                                              </p:val>
                                            </p:tav>
                                          </p:tavLst>
                                        </p:anim>
                                        <p:animEffect transition="in" filter="fade">
                                          <p:cBhvr>
                                            <p:cTn id="302" dur="700"/>
                                            <p:tgtEl>
                                              <p:spTgt spid="152"/>
                                            </p:tgtEl>
                                          </p:cBhvr>
                                        </p:animEffect>
                                      </p:childTnLst>
                                    </p:cTn>
                                  </p:par>
                                  <p:par>
                                    <p:cTn id="303" presetID="22" presetClass="entr" presetSubtype="1" fill="hold" grpId="0" nodeType="withEffect">
                                      <p:stCondLst>
                                        <p:cond delay="0"/>
                                      </p:stCondLst>
                                      <p:childTnLst>
                                        <p:set>
                                          <p:cBhvr>
                                            <p:cTn id="304" dur="1" fill="hold">
                                              <p:stCondLst>
                                                <p:cond delay="0"/>
                                              </p:stCondLst>
                                            </p:cTn>
                                            <p:tgtEl>
                                              <p:spTgt spid="137"/>
                                            </p:tgtEl>
                                            <p:attrNameLst>
                                              <p:attrName>style.visibility</p:attrName>
                                            </p:attrNameLst>
                                          </p:cBhvr>
                                          <p:to>
                                            <p:strVal val="visible"/>
                                          </p:to>
                                        </p:set>
                                        <p:animEffect transition="in" filter="wipe(up)">
                                          <p:cBhvr>
                                            <p:cTn id="305" dur="700"/>
                                            <p:tgtEl>
                                              <p:spTgt spid="137"/>
                                            </p:tgtEl>
                                          </p:cBhvr>
                                        </p:animEffect>
                                      </p:childTnLst>
                                    </p:cTn>
                                  </p:par>
                                  <p:par>
                                    <p:cTn id="306" presetID="18" presetClass="entr" presetSubtype="9" fill="hold" grpId="0" nodeType="withEffect">
                                      <p:stCondLst>
                                        <p:cond delay="0"/>
                                      </p:stCondLst>
                                      <p:childTnLst>
                                        <p:set>
                                          <p:cBhvr>
                                            <p:cTn id="307" dur="1" fill="hold">
                                              <p:stCondLst>
                                                <p:cond delay="0"/>
                                              </p:stCondLst>
                                            </p:cTn>
                                            <p:tgtEl>
                                              <p:spTgt spid="133"/>
                                            </p:tgtEl>
                                            <p:attrNameLst>
                                              <p:attrName>style.visibility</p:attrName>
                                            </p:attrNameLst>
                                          </p:cBhvr>
                                          <p:to>
                                            <p:strVal val="visible"/>
                                          </p:to>
                                        </p:set>
                                        <p:animEffect transition="in" filter="strips(upLeft)">
                                          <p:cBhvr>
                                            <p:cTn id="308" dur="700"/>
                                            <p:tgtEl>
                                              <p:spTgt spid="133"/>
                                            </p:tgtEl>
                                          </p:cBhvr>
                                        </p:animEffect>
                                      </p:childTnLst>
                                    </p:cTn>
                                  </p:par>
                                  <p:par>
                                    <p:cTn id="309" presetID="22" presetClass="entr" presetSubtype="8" fill="hold" grpId="0" nodeType="withEffect">
                                      <p:stCondLst>
                                        <p:cond delay="0"/>
                                      </p:stCondLst>
                                      <p:childTnLst>
                                        <p:set>
                                          <p:cBhvr>
                                            <p:cTn id="310" dur="1" fill="hold">
                                              <p:stCondLst>
                                                <p:cond delay="0"/>
                                              </p:stCondLst>
                                            </p:cTn>
                                            <p:tgtEl>
                                              <p:spTgt spid="139"/>
                                            </p:tgtEl>
                                            <p:attrNameLst>
                                              <p:attrName>style.visibility</p:attrName>
                                            </p:attrNameLst>
                                          </p:cBhvr>
                                          <p:to>
                                            <p:strVal val="visible"/>
                                          </p:to>
                                        </p:set>
                                        <p:animEffect transition="in" filter="wipe(left)">
                                          <p:cBhvr>
                                            <p:cTn id="311" dur="700"/>
                                            <p:tgtEl>
                                              <p:spTgt spid="139"/>
                                            </p:tgtEl>
                                          </p:cBhvr>
                                        </p:animEffect>
                                      </p:childTnLst>
                                    </p:cTn>
                                  </p:par>
                                  <p:par>
                                    <p:cTn id="312" presetID="53" presetClass="entr" presetSubtype="16" fill="hold" grpId="0" nodeType="withEffect">
                                      <p:stCondLst>
                                        <p:cond delay="0"/>
                                      </p:stCondLst>
                                      <p:childTnLst>
                                        <p:set>
                                          <p:cBhvr>
                                            <p:cTn id="313" dur="1" fill="hold">
                                              <p:stCondLst>
                                                <p:cond delay="0"/>
                                              </p:stCondLst>
                                            </p:cTn>
                                            <p:tgtEl>
                                              <p:spTgt spid="111"/>
                                            </p:tgtEl>
                                            <p:attrNameLst>
                                              <p:attrName>style.visibility</p:attrName>
                                            </p:attrNameLst>
                                          </p:cBhvr>
                                          <p:to>
                                            <p:strVal val="visible"/>
                                          </p:to>
                                        </p:set>
                                        <p:anim calcmode="lin" valueType="num">
                                          <p:cBhvr>
                                            <p:cTn id="314" dur="700" fill="hold"/>
                                            <p:tgtEl>
                                              <p:spTgt spid="111"/>
                                            </p:tgtEl>
                                            <p:attrNameLst>
                                              <p:attrName>ppt_w</p:attrName>
                                            </p:attrNameLst>
                                          </p:cBhvr>
                                          <p:tavLst>
                                            <p:tav tm="0">
                                              <p:val>
                                                <p:fltVal val="0"/>
                                              </p:val>
                                            </p:tav>
                                            <p:tav tm="100000">
                                              <p:val>
                                                <p:strVal val="#ppt_w"/>
                                              </p:val>
                                            </p:tav>
                                          </p:tavLst>
                                        </p:anim>
                                        <p:anim calcmode="lin" valueType="num">
                                          <p:cBhvr>
                                            <p:cTn id="315" dur="700" fill="hold"/>
                                            <p:tgtEl>
                                              <p:spTgt spid="111"/>
                                            </p:tgtEl>
                                            <p:attrNameLst>
                                              <p:attrName>ppt_h</p:attrName>
                                            </p:attrNameLst>
                                          </p:cBhvr>
                                          <p:tavLst>
                                            <p:tav tm="0">
                                              <p:val>
                                                <p:fltVal val="0"/>
                                              </p:val>
                                            </p:tav>
                                            <p:tav tm="100000">
                                              <p:val>
                                                <p:strVal val="#ppt_h"/>
                                              </p:val>
                                            </p:tav>
                                          </p:tavLst>
                                        </p:anim>
                                        <p:animEffect transition="in" filter="fade">
                                          <p:cBhvr>
                                            <p:cTn id="316" dur="700"/>
                                            <p:tgtEl>
                                              <p:spTgt spid="111"/>
                                            </p:tgtEl>
                                          </p:cBhvr>
                                        </p:animEffect>
                                      </p:childTnLst>
                                    </p:cTn>
                                  </p:par>
                                  <p:par>
                                    <p:cTn id="317" presetID="53" presetClass="entr" presetSubtype="16" fill="hold" grpId="0" nodeType="withEffect">
                                      <p:stCondLst>
                                        <p:cond delay="0"/>
                                      </p:stCondLst>
                                      <p:childTnLst>
                                        <p:set>
                                          <p:cBhvr>
                                            <p:cTn id="318" dur="1" fill="hold">
                                              <p:stCondLst>
                                                <p:cond delay="0"/>
                                              </p:stCondLst>
                                            </p:cTn>
                                            <p:tgtEl>
                                              <p:spTgt spid="110"/>
                                            </p:tgtEl>
                                            <p:attrNameLst>
                                              <p:attrName>style.visibility</p:attrName>
                                            </p:attrNameLst>
                                          </p:cBhvr>
                                          <p:to>
                                            <p:strVal val="visible"/>
                                          </p:to>
                                        </p:set>
                                        <p:anim calcmode="lin" valueType="num">
                                          <p:cBhvr>
                                            <p:cTn id="319" dur="700" fill="hold"/>
                                            <p:tgtEl>
                                              <p:spTgt spid="110"/>
                                            </p:tgtEl>
                                            <p:attrNameLst>
                                              <p:attrName>ppt_w</p:attrName>
                                            </p:attrNameLst>
                                          </p:cBhvr>
                                          <p:tavLst>
                                            <p:tav tm="0">
                                              <p:val>
                                                <p:fltVal val="0"/>
                                              </p:val>
                                            </p:tav>
                                            <p:tav tm="100000">
                                              <p:val>
                                                <p:strVal val="#ppt_w"/>
                                              </p:val>
                                            </p:tav>
                                          </p:tavLst>
                                        </p:anim>
                                        <p:anim calcmode="lin" valueType="num">
                                          <p:cBhvr>
                                            <p:cTn id="320" dur="700" fill="hold"/>
                                            <p:tgtEl>
                                              <p:spTgt spid="110"/>
                                            </p:tgtEl>
                                            <p:attrNameLst>
                                              <p:attrName>ppt_h</p:attrName>
                                            </p:attrNameLst>
                                          </p:cBhvr>
                                          <p:tavLst>
                                            <p:tav tm="0">
                                              <p:val>
                                                <p:fltVal val="0"/>
                                              </p:val>
                                            </p:tav>
                                            <p:tav tm="100000">
                                              <p:val>
                                                <p:strVal val="#ppt_h"/>
                                              </p:val>
                                            </p:tav>
                                          </p:tavLst>
                                        </p:anim>
                                        <p:animEffect transition="in" filter="fade">
                                          <p:cBhvr>
                                            <p:cTn id="321" dur="700"/>
                                            <p:tgtEl>
                                              <p:spTgt spid="110"/>
                                            </p:tgtEl>
                                          </p:cBhvr>
                                        </p:animEffect>
                                      </p:childTnLst>
                                    </p:cTn>
                                  </p:par>
                                  <p:par>
                                    <p:cTn id="322" presetID="53" presetClass="entr" presetSubtype="16" fill="hold" grpId="0" nodeType="withEffect">
                                      <p:stCondLst>
                                        <p:cond delay="0"/>
                                      </p:stCondLst>
                                      <p:childTnLst>
                                        <p:set>
                                          <p:cBhvr>
                                            <p:cTn id="323" dur="1" fill="hold">
                                              <p:stCondLst>
                                                <p:cond delay="0"/>
                                              </p:stCondLst>
                                            </p:cTn>
                                            <p:tgtEl>
                                              <p:spTgt spid="109"/>
                                            </p:tgtEl>
                                            <p:attrNameLst>
                                              <p:attrName>style.visibility</p:attrName>
                                            </p:attrNameLst>
                                          </p:cBhvr>
                                          <p:to>
                                            <p:strVal val="visible"/>
                                          </p:to>
                                        </p:set>
                                        <p:anim calcmode="lin" valueType="num">
                                          <p:cBhvr>
                                            <p:cTn id="324" dur="700" fill="hold"/>
                                            <p:tgtEl>
                                              <p:spTgt spid="109"/>
                                            </p:tgtEl>
                                            <p:attrNameLst>
                                              <p:attrName>ppt_w</p:attrName>
                                            </p:attrNameLst>
                                          </p:cBhvr>
                                          <p:tavLst>
                                            <p:tav tm="0">
                                              <p:val>
                                                <p:fltVal val="0"/>
                                              </p:val>
                                            </p:tav>
                                            <p:tav tm="100000">
                                              <p:val>
                                                <p:strVal val="#ppt_w"/>
                                              </p:val>
                                            </p:tav>
                                          </p:tavLst>
                                        </p:anim>
                                        <p:anim calcmode="lin" valueType="num">
                                          <p:cBhvr>
                                            <p:cTn id="325" dur="700" fill="hold"/>
                                            <p:tgtEl>
                                              <p:spTgt spid="109"/>
                                            </p:tgtEl>
                                            <p:attrNameLst>
                                              <p:attrName>ppt_h</p:attrName>
                                            </p:attrNameLst>
                                          </p:cBhvr>
                                          <p:tavLst>
                                            <p:tav tm="0">
                                              <p:val>
                                                <p:fltVal val="0"/>
                                              </p:val>
                                            </p:tav>
                                            <p:tav tm="100000">
                                              <p:val>
                                                <p:strVal val="#ppt_h"/>
                                              </p:val>
                                            </p:tav>
                                          </p:tavLst>
                                        </p:anim>
                                        <p:animEffect transition="in" filter="fade">
                                          <p:cBhvr>
                                            <p:cTn id="326" dur="700"/>
                                            <p:tgtEl>
                                              <p:spTgt spid="109"/>
                                            </p:tgtEl>
                                          </p:cBhvr>
                                        </p:animEffect>
                                      </p:childTnLst>
                                    </p:cTn>
                                  </p:par>
                                  <p:par>
                                    <p:cTn id="327" presetID="53" presetClass="entr" presetSubtype="16" fill="hold" grpId="0" nodeType="withEffect">
                                      <p:stCondLst>
                                        <p:cond delay="0"/>
                                      </p:stCondLst>
                                      <p:childTnLst>
                                        <p:set>
                                          <p:cBhvr>
                                            <p:cTn id="328" dur="1" fill="hold">
                                              <p:stCondLst>
                                                <p:cond delay="0"/>
                                              </p:stCondLst>
                                            </p:cTn>
                                            <p:tgtEl>
                                              <p:spTgt spid="156"/>
                                            </p:tgtEl>
                                            <p:attrNameLst>
                                              <p:attrName>style.visibility</p:attrName>
                                            </p:attrNameLst>
                                          </p:cBhvr>
                                          <p:to>
                                            <p:strVal val="visible"/>
                                          </p:to>
                                        </p:set>
                                        <p:anim calcmode="lin" valueType="num">
                                          <p:cBhvr>
                                            <p:cTn id="329" dur="700" fill="hold"/>
                                            <p:tgtEl>
                                              <p:spTgt spid="156"/>
                                            </p:tgtEl>
                                            <p:attrNameLst>
                                              <p:attrName>ppt_w</p:attrName>
                                            </p:attrNameLst>
                                          </p:cBhvr>
                                          <p:tavLst>
                                            <p:tav tm="0">
                                              <p:val>
                                                <p:fltVal val="0"/>
                                              </p:val>
                                            </p:tav>
                                            <p:tav tm="100000">
                                              <p:val>
                                                <p:strVal val="#ppt_w"/>
                                              </p:val>
                                            </p:tav>
                                          </p:tavLst>
                                        </p:anim>
                                        <p:anim calcmode="lin" valueType="num">
                                          <p:cBhvr>
                                            <p:cTn id="330" dur="700" fill="hold"/>
                                            <p:tgtEl>
                                              <p:spTgt spid="156"/>
                                            </p:tgtEl>
                                            <p:attrNameLst>
                                              <p:attrName>ppt_h</p:attrName>
                                            </p:attrNameLst>
                                          </p:cBhvr>
                                          <p:tavLst>
                                            <p:tav tm="0">
                                              <p:val>
                                                <p:fltVal val="0"/>
                                              </p:val>
                                            </p:tav>
                                            <p:tav tm="100000">
                                              <p:val>
                                                <p:strVal val="#ppt_h"/>
                                              </p:val>
                                            </p:tav>
                                          </p:tavLst>
                                        </p:anim>
                                        <p:animEffect transition="in" filter="fade">
                                          <p:cBhvr>
                                            <p:cTn id="331" dur="700"/>
                                            <p:tgtEl>
                                              <p:spTgt spid="156"/>
                                            </p:tgtEl>
                                          </p:cBhvr>
                                        </p:animEffect>
                                      </p:childTnLst>
                                    </p:cTn>
                                  </p:par>
                                  <p:par>
                                    <p:cTn id="332" presetID="53" presetClass="entr" presetSubtype="16" fill="hold" grpId="0" nodeType="withEffect">
                                      <p:stCondLst>
                                        <p:cond delay="0"/>
                                      </p:stCondLst>
                                      <p:childTnLst>
                                        <p:set>
                                          <p:cBhvr>
                                            <p:cTn id="333" dur="1" fill="hold">
                                              <p:stCondLst>
                                                <p:cond delay="0"/>
                                              </p:stCondLst>
                                            </p:cTn>
                                            <p:tgtEl>
                                              <p:spTgt spid="155"/>
                                            </p:tgtEl>
                                            <p:attrNameLst>
                                              <p:attrName>style.visibility</p:attrName>
                                            </p:attrNameLst>
                                          </p:cBhvr>
                                          <p:to>
                                            <p:strVal val="visible"/>
                                          </p:to>
                                        </p:set>
                                        <p:anim calcmode="lin" valueType="num">
                                          <p:cBhvr>
                                            <p:cTn id="334" dur="700" fill="hold"/>
                                            <p:tgtEl>
                                              <p:spTgt spid="155"/>
                                            </p:tgtEl>
                                            <p:attrNameLst>
                                              <p:attrName>ppt_w</p:attrName>
                                            </p:attrNameLst>
                                          </p:cBhvr>
                                          <p:tavLst>
                                            <p:tav tm="0">
                                              <p:val>
                                                <p:fltVal val="0"/>
                                              </p:val>
                                            </p:tav>
                                            <p:tav tm="100000">
                                              <p:val>
                                                <p:strVal val="#ppt_w"/>
                                              </p:val>
                                            </p:tav>
                                          </p:tavLst>
                                        </p:anim>
                                        <p:anim calcmode="lin" valueType="num">
                                          <p:cBhvr>
                                            <p:cTn id="335" dur="700" fill="hold"/>
                                            <p:tgtEl>
                                              <p:spTgt spid="155"/>
                                            </p:tgtEl>
                                            <p:attrNameLst>
                                              <p:attrName>ppt_h</p:attrName>
                                            </p:attrNameLst>
                                          </p:cBhvr>
                                          <p:tavLst>
                                            <p:tav tm="0">
                                              <p:val>
                                                <p:fltVal val="0"/>
                                              </p:val>
                                            </p:tav>
                                            <p:tav tm="100000">
                                              <p:val>
                                                <p:strVal val="#ppt_h"/>
                                              </p:val>
                                            </p:tav>
                                          </p:tavLst>
                                        </p:anim>
                                        <p:animEffect transition="in" filter="fade">
                                          <p:cBhvr>
                                            <p:cTn id="336" dur="700"/>
                                            <p:tgtEl>
                                              <p:spTgt spid="155"/>
                                            </p:tgtEl>
                                          </p:cBhvr>
                                        </p:animEffect>
                                      </p:childTnLst>
                                    </p:cTn>
                                  </p:par>
                                  <p:par>
                                    <p:cTn id="337" presetID="53" presetClass="entr" presetSubtype="16" fill="hold" grpId="0" nodeType="withEffect">
                                      <p:stCondLst>
                                        <p:cond delay="0"/>
                                      </p:stCondLst>
                                      <p:childTnLst>
                                        <p:set>
                                          <p:cBhvr>
                                            <p:cTn id="338" dur="1" fill="hold">
                                              <p:stCondLst>
                                                <p:cond delay="0"/>
                                              </p:stCondLst>
                                            </p:cTn>
                                            <p:tgtEl>
                                              <p:spTgt spid="108"/>
                                            </p:tgtEl>
                                            <p:attrNameLst>
                                              <p:attrName>style.visibility</p:attrName>
                                            </p:attrNameLst>
                                          </p:cBhvr>
                                          <p:to>
                                            <p:strVal val="visible"/>
                                          </p:to>
                                        </p:set>
                                        <p:anim calcmode="lin" valueType="num">
                                          <p:cBhvr>
                                            <p:cTn id="339" dur="700" fill="hold"/>
                                            <p:tgtEl>
                                              <p:spTgt spid="108"/>
                                            </p:tgtEl>
                                            <p:attrNameLst>
                                              <p:attrName>ppt_w</p:attrName>
                                            </p:attrNameLst>
                                          </p:cBhvr>
                                          <p:tavLst>
                                            <p:tav tm="0">
                                              <p:val>
                                                <p:fltVal val="0"/>
                                              </p:val>
                                            </p:tav>
                                            <p:tav tm="100000">
                                              <p:val>
                                                <p:strVal val="#ppt_w"/>
                                              </p:val>
                                            </p:tav>
                                          </p:tavLst>
                                        </p:anim>
                                        <p:anim calcmode="lin" valueType="num">
                                          <p:cBhvr>
                                            <p:cTn id="340" dur="700" fill="hold"/>
                                            <p:tgtEl>
                                              <p:spTgt spid="108"/>
                                            </p:tgtEl>
                                            <p:attrNameLst>
                                              <p:attrName>ppt_h</p:attrName>
                                            </p:attrNameLst>
                                          </p:cBhvr>
                                          <p:tavLst>
                                            <p:tav tm="0">
                                              <p:val>
                                                <p:fltVal val="0"/>
                                              </p:val>
                                            </p:tav>
                                            <p:tav tm="100000">
                                              <p:val>
                                                <p:strVal val="#ppt_h"/>
                                              </p:val>
                                            </p:tav>
                                          </p:tavLst>
                                        </p:anim>
                                        <p:animEffect transition="in" filter="fade">
                                          <p:cBhvr>
                                            <p:cTn id="341" dur="700"/>
                                            <p:tgtEl>
                                              <p:spTgt spid="108"/>
                                            </p:tgtEl>
                                          </p:cBhvr>
                                        </p:animEffect>
                                      </p:childTnLst>
                                    </p:cTn>
                                  </p:par>
                                  <p:par>
                                    <p:cTn id="342" presetID="22" presetClass="entr" presetSubtype="2" fill="hold" grpId="0" nodeType="withEffect">
                                      <p:stCondLst>
                                        <p:cond delay="0"/>
                                      </p:stCondLst>
                                      <p:childTnLst>
                                        <p:set>
                                          <p:cBhvr>
                                            <p:cTn id="343" dur="1" fill="hold">
                                              <p:stCondLst>
                                                <p:cond delay="0"/>
                                              </p:stCondLst>
                                            </p:cTn>
                                            <p:tgtEl>
                                              <p:spTgt spid="134"/>
                                            </p:tgtEl>
                                            <p:attrNameLst>
                                              <p:attrName>style.visibility</p:attrName>
                                            </p:attrNameLst>
                                          </p:cBhvr>
                                          <p:to>
                                            <p:strVal val="visible"/>
                                          </p:to>
                                        </p:set>
                                        <p:animEffect transition="in" filter="wipe(right)">
                                          <p:cBhvr>
                                            <p:cTn id="344" dur="700"/>
                                            <p:tgtEl>
                                              <p:spTgt spid="134"/>
                                            </p:tgtEl>
                                          </p:cBhvr>
                                        </p:animEffect>
                                      </p:childTnLst>
                                    </p:cTn>
                                  </p:par>
                                  <p:par>
                                    <p:cTn id="345" presetID="52" presetClass="entr" presetSubtype="0" fill="hold" nodeType="withEffect">
                                      <p:stCondLst>
                                        <p:cond delay="500"/>
                                      </p:stCondLst>
                                      <p:childTnLst>
                                        <p:set>
                                          <p:cBhvr>
                                            <p:cTn id="346" dur="1" fill="hold">
                                              <p:stCondLst>
                                                <p:cond delay="0"/>
                                              </p:stCondLst>
                                            </p:cTn>
                                            <p:tgtEl>
                                              <p:spTgt spid="162"/>
                                            </p:tgtEl>
                                            <p:attrNameLst>
                                              <p:attrName>style.visibility</p:attrName>
                                            </p:attrNameLst>
                                          </p:cBhvr>
                                          <p:to>
                                            <p:strVal val="visible"/>
                                          </p:to>
                                        </p:set>
                                        <p:animScale>
                                          <p:cBhvr>
                                            <p:cTn id="347" dur="1000" decel="50000" fill="hold">
                                              <p:stCondLst>
                                                <p:cond delay="0"/>
                                              </p:stCondLst>
                                            </p:cTn>
                                            <p:tgtEl>
                                              <p:spTgt spid="1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8" dur="1000" decel="50000" fill="hold">
                                              <p:stCondLst>
                                                <p:cond delay="0"/>
                                              </p:stCondLst>
                                            </p:cTn>
                                            <p:tgtEl>
                                              <p:spTgt spid="162"/>
                                            </p:tgtEl>
                                            <p:attrNameLst>
                                              <p:attrName>ppt_x</p:attrName>
                                              <p:attrName>ppt_y</p:attrName>
                                            </p:attrNameLst>
                                          </p:cBhvr>
                                        </p:animMotion>
                                        <p:animEffect transition="in" filter="fade">
                                          <p:cBhvr>
                                            <p:cTn id="349" dur="1000"/>
                                            <p:tgtEl>
                                              <p:spTgt spid="162"/>
                                            </p:tgtEl>
                                          </p:cBhvr>
                                        </p:animEffect>
                                      </p:childTnLst>
                                    </p:cTn>
                                  </p:par>
                                  <p:par>
                                    <p:cTn id="350" presetID="52" presetClass="entr" presetSubtype="0" fill="hold" nodeType="withEffect">
                                      <p:stCondLst>
                                        <p:cond delay="500"/>
                                      </p:stCondLst>
                                      <p:childTnLst>
                                        <p:set>
                                          <p:cBhvr>
                                            <p:cTn id="351" dur="1" fill="hold">
                                              <p:stCondLst>
                                                <p:cond delay="0"/>
                                              </p:stCondLst>
                                            </p:cTn>
                                            <p:tgtEl>
                                              <p:spTgt spid="163"/>
                                            </p:tgtEl>
                                            <p:attrNameLst>
                                              <p:attrName>style.visibility</p:attrName>
                                            </p:attrNameLst>
                                          </p:cBhvr>
                                          <p:to>
                                            <p:strVal val="visible"/>
                                          </p:to>
                                        </p:set>
                                        <p:animScale>
                                          <p:cBhvr>
                                            <p:cTn id="352" dur="1000" decel="50000" fill="hold">
                                              <p:stCondLst>
                                                <p:cond delay="0"/>
                                              </p:stCondLst>
                                            </p:cTn>
                                            <p:tgtEl>
                                              <p:spTgt spid="1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3" dur="1000" decel="50000" fill="hold">
                                              <p:stCondLst>
                                                <p:cond delay="0"/>
                                              </p:stCondLst>
                                            </p:cTn>
                                            <p:tgtEl>
                                              <p:spTgt spid="163"/>
                                            </p:tgtEl>
                                            <p:attrNameLst>
                                              <p:attrName>ppt_x</p:attrName>
                                              <p:attrName>ppt_y</p:attrName>
                                            </p:attrNameLst>
                                          </p:cBhvr>
                                        </p:animMotion>
                                        <p:animEffect transition="in" filter="fade">
                                          <p:cBhvr>
                                            <p:cTn id="354" dur="1000"/>
                                            <p:tgtEl>
                                              <p:spTgt spid="163"/>
                                            </p:tgtEl>
                                          </p:cBhvr>
                                        </p:animEffect>
                                      </p:childTnLst>
                                    </p:cTn>
                                  </p:par>
                                  <p:par>
                                    <p:cTn id="355" presetID="52" presetClass="entr" presetSubtype="0" fill="hold" nodeType="withEffect">
                                      <p:stCondLst>
                                        <p:cond delay="500"/>
                                      </p:stCondLst>
                                      <p:childTnLst>
                                        <p:set>
                                          <p:cBhvr>
                                            <p:cTn id="356" dur="1" fill="hold">
                                              <p:stCondLst>
                                                <p:cond delay="0"/>
                                              </p:stCondLst>
                                            </p:cTn>
                                            <p:tgtEl>
                                              <p:spTgt spid="164"/>
                                            </p:tgtEl>
                                            <p:attrNameLst>
                                              <p:attrName>style.visibility</p:attrName>
                                            </p:attrNameLst>
                                          </p:cBhvr>
                                          <p:to>
                                            <p:strVal val="visible"/>
                                          </p:to>
                                        </p:set>
                                        <p:animScale>
                                          <p:cBhvr>
                                            <p:cTn id="357" dur="1000" decel="50000" fill="hold">
                                              <p:stCondLst>
                                                <p:cond delay="0"/>
                                              </p:stCondLst>
                                            </p:cTn>
                                            <p:tgtEl>
                                              <p:spTgt spid="1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8" dur="1000" decel="50000" fill="hold">
                                              <p:stCondLst>
                                                <p:cond delay="0"/>
                                              </p:stCondLst>
                                            </p:cTn>
                                            <p:tgtEl>
                                              <p:spTgt spid="164"/>
                                            </p:tgtEl>
                                            <p:attrNameLst>
                                              <p:attrName>ppt_x</p:attrName>
                                              <p:attrName>ppt_y</p:attrName>
                                            </p:attrNameLst>
                                          </p:cBhvr>
                                        </p:animMotion>
                                        <p:animEffect transition="in" filter="fade">
                                          <p:cBhvr>
                                            <p:cTn id="359" dur="1000"/>
                                            <p:tgtEl>
                                              <p:spTgt spid="164"/>
                                            </p:tgtEl>
                                          </p:cBhvr>
                                        </p:animEffect>
                                      </p:childTnLst>
                                    </p:cTn>
                                  </p:par>
                                  <p:par>
                                    <p:cTn id="360" presetID="52" presetClass="entr" presetSubtype="0" fill="hold" nodeType="withEffect">
                                      <p:stCondLst>
                                        <p:cond delay="1000"/>
                                      </p:stCondLst>
                                      <p:childTnLst>
                                        <p:set>
                                          <p:cBhvr>
                                            <p:cTn id="361" dur="1" fill="hold">
                                              <p:stCondLst>
                                                <p:cond delay="0"/>
                                              </p:stCondLst>
                                            </p:cTn>
                                            <p:tgtEl>
                                              <p:spTgt spid="165"/>
                                            </p:tgtEl>
                                            <p:attrNameLst>
                                              <p:attrName>style.visibility</p:attrName>
                                            </p:attrNameLst>
                                          </p:cBhvr>
                                          <p:to>
                                            <p:strVal val="visible"/>
                                          </p:to>
                                        </p:set>
                                        <p:animScale>
                                          <p:cBhvr>
                                            <p:cTn id="362" dur="1000" decel="50000" fill="hold">
                                              <p:stCondLst>
                                                <p:cond delay="0"/>
                                              </p:stCondLst>
                                            </p:cTn>
                                            <p:tgtEl>
                                              <p:spTgt spid="1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3" dur="1000" decel="50000" fill="hold">
                                              <p:stCondLst>
                                                <p:cond delay="0"/>
                                              </p:stCondLst>
                                            </p:cTn>
                                            <p:tgtEl>
                                              <p:spTgt spid="165"/>
                                            </p:tgtEl>
                                            <p:attrNameLst>
                                              <p:attrName>ppt_x</p:attrName>
                                              <p:attrName>ppt_y</p:attrName>
                                            </p:attrNameLst>
                                          </p:cBhvr>
                                        </p:animMotion>
                                        <p:animEffect transition="in" filter="fade">
                                          <p:cBhvr>
                                            <p:cTn id="364"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p:bldP spid="62"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6"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29462" y="832023"/>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rot="21398620">
            <a:off x="5150637" y="403899"/>
            <a:ext cx="5190546" cy="4183077"/>
            <a:chOff x="1816885" y="160250"/>
            <a:chExt cx="5190546" cy="4183077"/>
          </a:xfrm>
          <a:solidFill>
            <a:schemeClr val="tx1">
              <a:lumMod val="50000"/>
              <a:lumOff val="50000"/>
            </a:schemeClr>
          </a:solidFill>
        </p:grpSpPr>
        <p:grpSp>
          <p:nvGrpSpPr>
            <p:cNvPr id="38" name="组合 37"/>
            <p:cNvGrpSpPr/>
            <p:nvPr/>
          </p:nvGrpSpPr>
          <p:grpSpPr>
            <a:xfrm rot="1500213">
              <a:off x="1816885" y="160250"/>
              <a:ext cx="4835931" cy="4183077"/>
              <a:chOff x="2983829" y="1091787"/>
              <a:chExt cx="4835931" cy="4183077"/>
            </a:xfrm>
            <a:grpFill/>
          </p:grpSpPr>
          <p:sp>
            <p:nvSpPr>
              <p:cNvPr id="40"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5"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5"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6"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7"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8"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9"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96"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3890">
            <a:off x="10821471" y="256035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41525">
            <a:off x="4680362" y="5655241"/>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09" name="矩形 108"/>
          <p:cNvSpPr/>
          <p:nvPr/>
        </p:nvSpPr>
        <p:spPr>
          <a:xfrm>
            <a:off x="2800350" y="104140"/>
            <a:ext cx="6591300" cy="6694170"/>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sp>
        <p:nvSpPr>
          <p:cNvPr id="116" name="TextBox 8"/>
          <p:cNvSpPr txBox="1"/>
          <p:nvPr/>
        </p:nvSpPr>
        <p:spPr>
          <a:xfrm>
            <a:off x="2786380" y="60325"/>
            <a:ext cx="5955030" cy="6737985"/>
          </a:xfrm>
          <a:prstGeom prst="rect">
            <a:avLst/>
          </a:prstGeom>
          <a:noFill/>
        </p:spPr>
        <p:txBody>
          <a:bodyPr wrap="square" lIns="91416" tIns="45708" rIns="91416" bIns="45708" rtlCol="0">
            <a:spAutoFit/>
          </a:bodyPr>
          <a:lstStyle/>
          <a:p>
            <a:pPr fontAlgn="auto">
              <a:lnSpc>
                <a:spcPct val="150000"/>
              </a:lnSpc>
            </a:pPr>
            <a:r>
              <a:rPr lang="en-US" altLang="zh-CN" sz="1600" dirty="0">
                <a:solidFill>
                  <a:schemeClr val="bg1"/>
                </a:solidFill>
                <a:latin typeface="字魂36号-正文宋楷" panose="02000000000000000000" pitchFamily="2" charset="-122"/>
                <a:ea typeface="字魂36号-正文宋楷" panose="02000000000000000000" pitchFamily="2" charset="-122"/>
              </a:rPr>
              <a:t>1)  </a:t>
            </a:r>
            <a:r>
              <a:rPr lang="zh-CN" altLang="en-US" sz="1600" dirty="0">
                <a:solidFill>
                  <a:schemeClr val="bg1"/>
                </a:solidFill>
                <a:latin typeface="字魂36号-正文宋楷" panose="02000000000000000000" pitchFamily="2" charset="-122"/>
                <a:ea typeface="字魂36号-正文宋楷" panose="02000000000000000000" pitchFamily="2" charset="-122"/>
              </a:rPr>
              <a:t>Beta naphthol</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135-19-3</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en-US" altLang="zh-CN" sz="1600" dirty="0">
                <a:solidFill>
                  <a:schemeClr val="bg1"/>
                </a:solidFill>
                <a:latin typeface="字魂36号-正文宋楷" panose="02000000000000000000" pitchFamily="2" charset="-122"/>
                <a:ea typeface="字魂36号-正文宋楷" panose="02000000000000000000" pitchFamily="2" charset="-122"/>
              </a:rPr>
              <a:t>2)  </a:t>
            </a:r>
            <a:r>
              <a:rPr lang="zh-CN" altLang="en-US" sz="1600" dirty="0">
                <a:solidFill>
                  <a:schemeClr val="bg1"/>
                </a:solidFill>
                <a:latin typeface="字魂36号-正文宋楷" panose="02000000000000000000" pitchFamily="2" charset="-122"/>
                <a:ea typeface="字魂36号-正文宋楷" panose="02000000000000000000" pitchFamily="2" charset="-122"/>
              </a:rPr>
              <a:t>Auramine O	2465-27-2</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3</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Crystal violet lactone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CVL</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1552-42-7</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4</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o-Phenylenediamine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95-54-5</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en-US" altLang="zh-CN" sz="1600" dirty="0">
                <a:solidFill>
                  <a:schemeClr val="bg1"/>
                </a:solidFill>
                <a:latin typeface="字魂36号-正文宋楷" panose="02000000000000000000" pitchFamily="2" charset="-122"/>
                <a:ea typeface="字魂36号-正文宋楷" panose="02000000000000000000" pitchFamily="2" charset="-122"/>
              </a:rPr>
              <a:t>5)  </a:t>
            </a:r>
            <a:r>
              <a:rPr lang="zh-CN" altLang="en-US" sz="1600" dirty="0">
                <a:solidFill>
                  <a:schemeClr val="bg1"/>
                </a:solidFill>
                <a:latin typeface="字魂36号-正文宋楷" panose="02000000000000000000" pitchFamily="2" charset="-122"/>
                <a:ea typeface="字魂36号-正文宋楷" panose="02000000000000000000" pitchFamily="2" charset="-122"/>
              </a:rPr>
              <a:t>o-Toluidine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OT</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95-53-4</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6</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3-Methyl-N,N-diethyl anilin</a:t>
            </a:r>
            <a:r>
              <a:rPr lang="en-US" altLang="zh-CN" sz="1600" dirty="0">
                <a:solidFill>
                  <a:schemeClr val="bg1"/>
                </a:solidFill>
                <a:latin typeface="字魂36号-正文宋楷" panose="02000000000000000000" pitchFamily="2" charset="-122"/>
                <a:ea typeface="字魂36号-正文宋楷" panose="02000000000000000000" pitchFamily="2" charset="-122"/>
              </a:rPr>
              <a:t>e </a:t>
            </a:r>
            <a:r>
              <a:rPr lang="zh-CN" altLang="en-US" sz="1600" dirty="0">
                <a:solidFill>
                  <a:schemeClr val="bg1"/>
                </a:solidFill>
                <a:latin typeface="字魂36号-正文宋楷" panose="02000000000000000000" pitchFamily="2" charset="-122"/>
                <a:ea typeface="字魂36号-正文宋楷" panose="02000000000000000000" pitchFamily="2" charset="-122"/>
              </a:rPr>
              <a:t>91-67-8</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7</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N,N-Diethyl aniline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91-66-7</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8</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N-Ethylaniline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103-69-5</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9</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N-Ethyl-o-toluidine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94-68-8</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10</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N,N-Dimethylaniline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DMA</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121-69-7</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11</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N,N-Dimethyl-p-toluidine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DMPT</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99-97-8</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12</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N,N-Dimethyl-o-toluidine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DMOT</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609-72-3</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13</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2,3-Dichlorobenzaldehyde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6334-18-5</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14</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2',4'-Dichloroacetophenone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2234-16-4</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15</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2,4-Dichlorobenzyl alcohol</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1777-82-8</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16</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3,4'-Dichlorodiphenyl ether</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6842-62-2</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17</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2-chloro-4-(4-chlorophenoxy)acetophenone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119851-28-4</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a:p>
            <a:pPr fontAlgn="auto">
              <a:lnSpc>
                <a:spcPct val="150000"/>
              </a:lnSpc>
            </a:pPr>
            <a:r>
              <a:rPr lang="zh-CN" altLang="en-US" sz="1600" dirty="0">
                <a:solidFill>
                  <a:schemeClr val="bg1"/>
                </a:solidFill>
                <a:latin typeface="字魂36号-正文宋楷" panose="02000000000000000000" pitchFamily="2" charset="-122"/>
                <a:ea typeface="字魂36号-正文宋楷" panose="02000000000000000000" pitchFamily="2" charset="-122"/>
              </a:rPr>
              <a:t>18</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2，4-dichlorotoluene</a:t>
            </a:r>
            <a:r>
              <a:rPr lang="en-US" altLang="zh-CN" sz="1600" dirty="0">
                <a:solidFill>
                  <a:schemeClr val="bg1"/>
                </a:solidFill>
                <a:latin typeface="字魂36号-正文宋楷" panose="02000000000000000000" pitchFamily="2" charset="-122"/>
                <a:ea typeface="字魂36号-正文宋楷" panose="02000000000000000000" pitchFamily="2" charset="-122"/>
              </a:rPr>
              <a:t> </a:t>
            </a:r>
            <a:r>
              <a:rPr lang="zh-CN" altLang="en-US" sz="1600" dirty="0">
                <a:solidFill>
                  <a:schemeClr val="bg1"/>
                </a:solidFill>
                <a:latin typeface="字魂36号-正文宋楷" panose="02000000000000000000" pitchFamily="2" charset="-122"/>
                <a:ea typeface="字魂36号-正文宋楷" panose="02000000000000000000" pitchFamily="2" charset="-122"/>
              </a:rPr>
              <a:t>95-73-8</a:t>
            </a:r>
            <a:endParaRPr lang="zh-CN" altLang="en-US" sz="1600" dirty="0">
              <a:solidFill>
                <a:schemeClr val="bg1"/>
              </a:solidFill>
              <a:latin typeface="字魂36号-正文宋楷" panose="02000000000000000000" pitchFamily="2" charset="-122"/>
              <a:ea typeface="字魂36号-正文宋楷" panose="02000000000000000000" pitchFamily="2" charset="-122"/>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8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68000">
                                          <p:cBhvr additive="base">
                                            <p:cTn id="7" dur="500" fill="hold"/>
                                            <p:tgtEl>
                                              <p:spTgt spid="36"/>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8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8000">
                                          <p:cBhvr additive="base">
                                            <p:cTn id="12" dur="500" fill="hold"/>
                                            <p:tgtEl>
                                              <p:spTgt spid="37"/>
                                            </p:tgtEl>
                                            <p:attrNameLst>
                                              <p:attrName>ppt_x</p:attrName>
                                            </p:attrNameLst>
                                          </p:cBhvr>
                                          <p:tavLst>
                                            <p:tav tm="0">
                                              <p:val>
                                                <p:strVal val="0-#ppt_w/2"/>
                                              </p:val>
                                            </p:tav>
                                            <p:tav tm="100000">
                                              <p:val>
                                                <p:strVal val="#ppt_x"/>
                                              </p:val>
                                            </p:tav>
                                          </p:tavLst>
                                        </p:anim>
                                        <p:anim calcmode="lin" valueType="num" p14:bounceEnd="68000">
                                          <p:cBhvr additive="base">
                                            <p:cTn id="13" dur="50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2" presetClass="entr" presetSubtype="0" fill="hold" nodeType="afterEffect">
                                      <p:stCondLst>
                                        <p:cond delay="0"/>
                                      </p:stCondLst>
                                      <p:childTnLst>
                                        <p:set>
                                          <p:cBhvr>
                                            <p:cTn id="16" dur="500" fill="hold">
                                              <p:stCondLst>
                                                <p:cond delay="0"/>
                                              </p:stCondLst>
                                            </p:cTn>
                                            <p:tgtEl>
                                              <p:spTgt spid="196"/>
                                            </p:tgtEl>
                                            <p:attrNameLst>
                                              <p:attrName>style.visibility</p:attrName>
                                            </p:attrNameLst>
                                          </p:cBhvr>
                                          <p:to>
                                            <p:strVal val="visible"/>
                                          </p:to>
                                        </p:set>
                                        <p:animScale>
                                          <p:cBhvr>
                                            <p:cTn id="17" dur="500" decel="50000" fill="hold">
                                              <p:stCondLst>
                                                <p:cond delay="0"/>
                                              </p:stCondLst>
                                            </p:cTn>
                                            <p:tgtEl>
                                              <p:spTgt spid="1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196"/>
                                            </p:tgtEl>
                                            <p:attrNameLst>
                                              <p:attrName>ppt_x</p:attrName>
                                              <p:attrName>ppt_y</p:attrName>
                                            </p:attrNameLst>
                                          </p:cBhvr>
                                        </p:animMotion>
                                        <p:animEffect transition="in" filter="fade">
                                          <p:cBhvr>
                                            <p:cTn id="19" dur="500"/>
                                            <p:tgtEl>
                                              <p:spTgt spid="196"/>
                                            </p:tgtEl>
                                          </p:cBhvr>
                                        </p:animEffect>
                                      </p:childTnLst>
                                    </p:cTn>
                                  </p:par>
                                  <p:par>
                                    <p:cTn id="20" presetID="52" presetClass="entr" presetSubtype="0" fill="hold" nodeType="withEffect">
                                      <p:stCondLst>
                                        <p:cond delay="200"/>
                                      </p:stCondLst>
                                      <p:childTnLst>
                                        <p:set>
                                          <p:cBhvr>
                                            <p:cTn id="21" dur="500" fill="hold">
                                              <p:stCondLst>
                                                <p:cond delay="0"/>
                                              </p:stCondLst>
                                            </p:cTn>
                                            <p:tgtEl>
                                              <p:spTgt spid="197"/>
                                            </p:tgtEl>
                                            <p:attrNameLst>
                                              <p:attrName>style.visibility</p:attrName>
                                            </p:attrNameLst>
                                          </p:cBhvr>
                                          <p:to>
                                            <p:strVal val="visible"/>
                                          </p:to>
                                        </p:set>
                                        <p:animScale>
                                          <p:cBhvr>
                                            <p:cTn id="22" dur="500" decel="50000" fill="hold">
                                              <p:stCondLst>
                                                <p:cond delay="0"/>
                                              </p:stCondLst>
                                            </p:cTn>
                                            <p:tgtEl>
                                              <p:spTgt spid="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197"/>
                                            </p:tgtEl>
                                            <p:attrNameLst>
                                              <p:attrName>ppt_x</p:attrName>
                                              <p:attrName>ppt_y</p:attrName>
                                            </p:attrNameLst>
                                          </p:cBhvr>
                                        </p:animMotion>
                                        <p:animEffect transition="in" filter="fade">
                                          <p:cBhvr>
                                            <p:cTn id="24" dur="500"/>
                                            <p:tgtEl>
                                              <p:spTgt spid="197"/>
                                            </p:tgtEl>
                                          </p:cBhvr>
                                        </p:animEffect>
                                      </p:childTnLst>
                                    </p:cTn>
                                  </p:par>
                                </p:childTnLst>
                              </p:cTn>
                            </p:par>
                            <p:par>
                              <p:cTn id="25" fill="hold">
                                <p:stCondLst>
                                  <p:cond delay="15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109"/>
                                            </p:tgtEl>
                                            <p:attrNameLst>
                                              <p:attrName>style.visibility</p:attrName>
                                            </p:attrNameLst>
                                          </p:cBhvr>
                                          <p:to>
                                            <p:strVal val="visible"/>
                                          </p:to>
                                        </p:set>
                                        <p:anim calcmode="lin" valueType="num" p14:bounceEnd="80000">
                                          <p:cBhvr additive="base">
                                            <p:cTn id="28" dur="1000" fill="hold"/>
                                            <p:tgtEl>
                                              <p:spTgt spid="109"/>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109"/>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wipe(left)">
                                          <p:cBhvr>
                                            <p:cTn id="3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ldLvl="0" animBg="1"/>
          <p:bldP spid="1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2" presetClass="entr" presetSubtype="0" fill="hold" nodeType="afterEffect">
                                      <p:stCondLst>
                                        <p:cond delay="0"/>
                                      </p:stCondLst>
                                      <p:childTnLst>
                                        <p:set>
                                          <p:cBhvr>
                                            <p:cTn id="16" dur="500" fill="hold">
                                              <p:stCondLst>
                                                <p:cond delay="0"/>
                                              </p:stCondLst>
                                            </p:cTn>
                                            <p:tgtEl>
                                              <p:spTgt spid="196"/>
                                            </p:tgtEl>
                                            <p:attrNameLst>
                                              <p:attrName>style.visibility</p:attrName>
                                            </p:attrNameLst>
                                          </p:cBhvr>
                                          <p:to>
                                            <p:strVal val="visible"/>
                                          </p:to>
                                        </p:set>
                                        <p:animScale>
                                          <p:cBhvr>
                                            <p:cTn id="17" dur="500" decel="50000" fill="hold">
                                              <p:stCondLst>
                                                <p:cond delay="0"/>
                                              </p:stCondLst>
                                            </p:cTn>
                                            <p:tgtEl>
                                              <p:spTgt spid="1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196"/>
                                            </p:tgtEl>
                                            <p:attrNameLst>
                                              <p:attrName>ppt_x</p:attrName>
                                              <p:attrName>ppt_y</p:attrName>
                                            </p:attrNameLst>
                                          </p:cBhvr>
                                        </p:animMotion>
                                        <p:animEffect transition="in" filter="fade">
                                          <p:cBhvr>
                                            <p:cTn id="19" dur="500"/>
                                            <p:tgtEl>
                                              <p:spTgt spid="196"/>
                                            </p:tgtEl>
                                          </p:cBhvr>
                                        </p:animEffect>
                                      </p:childTnLst>
                                    </p:cTn>
                                  </p:par>
                                  <p:par>
                                    <p:cTn id="20" presetID="52" presetClass="entr" presetSubtype="0" fill="hold" nodeType="withEffect">
                                      <p:stCondLst>
                                        <p:cond delay="200"/>
                                      </p:stCondLst>
                                      <p:childTnLst>
                                        <p:set>
                                          <p:cBhvr>
                                            <p:cTn id="21" dur="500" fill="hold">
                                              <p:stCondLst>
                                                <p:cond delay="0"/>
                                              </p:stCondLst>
                                            </p:cTn>
                                            <p:tgtEl>
                                              <p:spTgt spid="197"/>
                                            </p:tgtEl>
                                            <p:attrNameLst>
                                              <p:attrName>style.visibility</p:attrName>
                                            </p:attrNameLst>
                                          </p:cBhvr>
                                          <p:to>
                                            <p:strVal val="visible"/>
                                          </p:to>
                                        </p:set>
                                        <p:animScale>
                                          <p:cBhvr>
                                            <p:cTn id="22" dur="500" decel="50000" fill="hold">
                                              <p:stCondLst>
                                                <p:cond delay="0"/>
                                              </p:stCondLst>
                                            </p:cTn>
                                            <p:tgtEl>
                                              <p:spTgt spid="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197"/>
                                            </p:tgtEl>
                                            <p:attrNameLst>
                                              <p:attrName>ppt_x</p:attrName>
                                              <p:attrName>ppt_y</p:attrName>
                                            </p:attrNameLst>
                                          </p:cBhvr>
                                        </p:animMotion>
                                        <p:animEffect transition="in" filter="fade">
                                          <p:cBhvr>
                                            <p:cTn id="24" dur="500"/>
                                            <p:tgtEl>
                                              <p:spTgt spid="197"/>
                                            </p:tgtEl>
                                          </p:cBhvr>
                                        </p:animEffect>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109"/>
                                            </p:tgtEl>
                                            <p:attrNameLst>
                                              <p:attrName>style.visibility</p:attrName>
                                            </p:attrNameLst>
                                          </p:cBhvr>
                                          <p:to>
                                            <p:strVal val="visible"/>
                                          </p:to>
                                        </p:set>
                                        <p:anim calcmode="lin" valueType="num">
                                          <p:cBhvr additive="base">
                                            <p:cTn id="28" dur="1000" fill="hold"/>
                                            <p:tgtEl>
                                              <p:spTgt spid="109"/>
                                            </p:tgtEl>
                                            <p:attrNameLst>
                                              <p:attrName>ppt_x</p:attrName>
                                            </p:attrNameLst>
                                          </p:cBhvr>
                                          <p:tavLst>
                                            <p:tav tm="0">
                                              <p:val>
                                                <p:strVal val="#ppt_x"/>
                                              </p:val>
                                            </p:tav>
                                            <p:tav tm="100000">
                                              <p:val>
                                                <p:strVal val="#ppt_x"/>
                                              </p:val>
                                            </p:tav>
                                          </p:tavLst>
                                        </p:anim>
                                        <p:anim calcmode="lin" valueType="num">
                                          <p:cBhvr additive="base">
                                            <p:cTn id="29" dur="1000" fill="hold"/>
                                            <p:tgtEl>
                                              <p:spTgt spid="109"/>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wipe(left)">
                                          <p:cBhvr>
                                            <p:cTn id="3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ldLvl="0" animBg="1"/>
          <p:bldP spid="11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383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Beta naphthol</a:t>
            </a:r>
            <a:endParaRPr lang="zh-CN" altLang="en-US" sz="2800" b="1" dirty="0">
              <a:solidFill>
                <a:schemeClr val="bg2"/>
              </a:solidFill>
              <a:latin typeface="字魂36号-正文宋楷" panose="02000000000000000000" pitchFamily="2" charset="-122"/>
              <a:ea typeface="字魂36号-正文宋楷" panose="02000000000000000000" pitchFamily="2" charset="-122"/>
            </a:endParaRPr>
          </a:p>
        </p:txBody>
      </p:sp>
      <p:grpSp>
        <p:nvGrpSpPr>
          <p:cNvPr id="187" name="组合 186"/>
          <p:cNvGrpSpPr/>
          <p:nvPr/>
        </p:nvGrpSpPr>
        <p:grpSpPr>
          <a:xfrm>
            <a:off x="4485005" y="1614805"/>
            <a:ext cx="2499360" cy="3629025"/>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984489" y="945643"/>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C10H8O</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02" name="组合 201"/>
          <p:cNvGrpSpPr/>
          <p:nvPr/>
        </p:nvGrpSpPr>
        <p:grpSpPr>
          <a:xfrm>
            <a:off x="6984365" y="2207895"/>
            <a:ext cx="2369185" cy="2097495"/>
            <a:chOff x="7112213" y="3336019"/>
            <a:chExt cx="2167785" cy="2097616"/>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30225" y="3336019"/>
              <a:ext cx="2143382"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1568540"/>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in the preparation of Tobias acid, J acid, 2.3-acid, and used in the preparation of anti-aging agent D, anti-aging agent DNP and its anti-aging agent, organic pigment and fungicide.</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2" name="组合 211"/>
          <p:cNvGrpSpPr/>
          <p:nvPr/>
        </p:nvGrpSpPr>
        <p:grpSpPr>
          <a:xfrm>
            <a:off x="2077875" y="129402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135-19-3</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18076" y="2453698"/>
            <a:ext cx="2083380" cy="977265"/>
            <a:chOff x="2037875" y="3212523"/>
            <a:chExt cx="2610270" cy="97726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37875" y="3212523"/>
              <a:ext cx="2138552"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460375"/>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shiny crushed powder or white powder.</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06395" y="4512310"/>
          <a:ext cx="6352540" cy="1905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lnSpc>
                          <a:spcPct val="120000"/>
                        </a:lnSpc>
                        <a:spcBef>
                          <a:spcPts val="0"/>
                        </a:spcBef>
                        <a:spcAft>
                          <a:spcPts val="0"/>
                        </a:spcAft>
                        <a:buClrTx/>
                        <a:buSzTx/>
                        <a:buFontTx/>
                        <a:buNone/>
                      </a:pPr>
                      <a:r>
                        <a:rPr lang="zh-CN" altLang="en-US" sz="1200" spc="120">
                          <a:latin typeface="微软雅黑" panose="020B0503020204020204" pitchFamily="34" charset="-122"/>
                          <a:ea typeface="微软雅黑" panose="020B0503020204020204" pitchFamily="34" charset="-122"/>
                          <a:sym typeface="+mn-ea"/>
                        </a:rPr>
                        <a:t>Purity (Beta Naphthol as content)</a:t>
                      </a:r>
                      <a:endParaRPr lang="zh-CN" altLang="en-US" sz="1200" spc="12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zh-CN" altLang="en-US" sz="1200" spc="120">
                          <a:latin typeface="微软雅黑" panose="020B0503020204020204" pitchFamily="34" charset="-122"/>
                          <a:ea typeface="微软雅黑" panose="020B0503020204020204" pitchFamily="34" charset="-122"/>
                          <a:sym typeface="+mn-ea"/>
                        </a:rPr>
                        <a:t>≥99%</a:t>
                      </a:r>
                      <a:endParaRPr lang="zh-CN" altLang="en-US" sz="1200" spc="12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zh-CN" altLang="en-US" sz="1200" spc="120">
                          <a:latin typeface="微软雅黑" panose="020B0503020204020204" pitchFamily="34" charset="-122"/>
                          <a:ea typeface="微软雅黑" panose="020B0503020204020204" pitchFamily="34" charset="-122"/>
                          <a:sym typeface="+mn-ea"/>
                        </a:rPr>
                        <a:t>1-naphthol</a:t>
                      </a:r>
                      <a:endParaRPr lang="zh-CN" altLang="en-US" sz="1200" spc="12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zh-CN" altLang="en-US" sz="1200" spc="120">
                          <a:latin typeface="微软雅黑" panose="020B0503020204020204" pitchFamily="34" charset="-122"/>
                          <a:ea typeface="微软雅黑" panose="020B0503020204020204" pitchFamily="34" charset="-122"/>
                          <a:sym typeface="+mn-ea"/>
                        </a:rPr>
                        <a:t>≤0.30%</a:t>
                      </a:r>
                      <a:endParaRPr lang="zh-CN" altLang="en-US" sz="1200" spc="12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None/>
                      </a:pPr>
                      <a:r>
                        <a:rPr lang="zh-CN" altLang="en-US" sz="1200" spc="120">
                          <a:latin typeface="微软雅黑" panose="020B0503020204020204" pitchFamily="34" charset="-122"/>
                          <a:ea typeface="微软雅黑" panose="020B0503020204020204" pitchFamily="34" charset="-122"/>
                          <a:sym typeface="+mn-ea"/>
                        </a:rPr>
                        <a:t>Naphthalene</a:t>
                      </a:r>
                      <a:endParaRPr lang="zh-CN" altLang="en-US" sz="1200" spc="12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zh-CN" altLang="en-US" sz="1200" spc="120">
                          <a:latin typeface="微软雅黑" panose="020B0503020204020204" pitchFamily="34" charset="-122"/>
                          <a:ea typeface="微软雅黑" panose="020B0503020204020204" pitchFamily="34" charset="-122"/>
                          <a:sym typeface="+mn-ea"/>
                        </a:rPr>
                        <a:t>≤0.40%</a:t>
                      </a:r>
                      <a:endParaRPr lang="zh-CN" altLang="en-US" sz="1200" spc="12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zh-CN" altLang="en-US" sz="1200" spc="120">
                          <a:latin typeface="微软雅黑" panose="020B0503020204020204" pitchFamily="34" charset="-122"/>
                          <a:ea typeface="微软雅黑" panose="020B0503020204020204" pitchFamily="34" charset="-122"/>
                          <a:sym typeface="+mn-ea"/>
                        </a:rPr>
                        <a:t>Moisture</a:t>
                      </a:r>
                      <a:endParaRPr lang="zh-CN" altLang="en-US" sz="1200" spc="12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zh-CN" altLang="en-US" sz="1200" spc="120">
                          <a:latin typeface="微软雅黑" panose="020B0503020204020204" pitchFamily="34" charset="-122"/>
                          <a:ea typeface="微软雅黑" panose="020B0503020204020204" pitchFamily="34" charset="-122"/>
                          <a:sym typeface="+mn-ea"/>
                        </a:rPr>
                        <a:t>≤0.10%</a:t>
                      </a:r>
                      <a:endParaRPr lang="zh-CN" altLang="en-US" sz="1200" spc="12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39217" y="-311038"/>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89350" y="358140"/>
            <a:ext cx="383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2)</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Auramine O</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439079" y="172286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827009" y="124218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C17H22N3Cl</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34200" y="2371090"/>
            <a:ext cx="2369185" cy="1346291"/>
            <a:chOff x="7112213" y="3348720"/>
            <a:chExt cx="2167785" cy="1346368"/>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67991" y="3348720"/>
              <a:ext cx="2034731"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829993"/>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Mainly used for dyeing fiber acetate and cotton fabrics, and also used for coloring paper, leather, paint, etc.</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2" name="组合 211"/>
          <p:cNvGrpSpPr/>
          <p:nvPr/>
        </p:nvGrpSpPr>
        <p:grpSpPr>
          <a:xfrm>
            <a:off x="2232815" y="126989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2465-27-2</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668491" y="2444808"/>
            <a:ext cx="2132965" cy="735965"/>
            <a:chOff x="1975750" y="3269038"/>
            <a:chExt cx="2672395" cy="73596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1975750" y="3269038"/>
              <a:ext cx="2635002"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ctr"/>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Yellow powder.</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677147" y="1684826"/>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976367" y="190106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373361" y="192179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05760" y="4255135"/>
          <a:ext cx="6352540" cy="1905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lvl="0" algn="ctr">
                        <a:lnSpc>
                          <a:spcPct val="100000"/>
                        </a:lnSpc>
                        <a:buClrTx/>
                        <a:buSzTx/>
                        <a:buFontTx/>
                        <a:buNone/>
                      </a:pPr>
                      <a:r>
                        <a:rPr lang="en-US" altLang="zh-CN" sz="1200">
                          <a:latin typeface="微软雅黑" panose="020B0503020204020204" pitchFamily="34" charset="-122"/>
                          <a:ea typeface="微软雅黑" panose="020B0503020204020204" pitchFamily="34" charset="-122"/>
                          <a:sym typeface="+mn-ea"/>
                        </a:rPr>
                        <a:t>Purity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99.5%</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Strength</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200% 210%</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Melting point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 &gt;250 °C (dec.)(lit.)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PH</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6-7 (10g/l, H2O, 20℃)</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537654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3)</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Crystal violet lactone</a:t>
            </a:r>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 CVL </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44489" y="170762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255634" y="121678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C26H29N3O2</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96430" y="2358390"/>
            <a:ext cx="2369185" cy="1346291"/>
            <a:chOff x="7112213" y="3348720"/>
            <a:chExt cx="2167785" cy="1346368"/>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2213" y="3348720"/>
              <a:ext cx="2167785"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829993"/>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It is an important functional dye for the production of pressure-sensitive materials.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2" name="组合 211"/>
          <p:cNvGrpSpPr/>
          <p:nvPr/>
        </p:nvGrpSpPr>
        <p:grpSpPr>
          <a:xfrm>
            <a:off x="2159790" y="128513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1552-42-7</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20975" y="2454910"/>
            <a:ext cx="2302510" cy="774700"/>
            <a:chOff x="2117292" y="3222683"/>
            <a:chExt cx="2565875" cy="77470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117292" y="3222683"/>
              <a:ext cx="2565875"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379116" y="3721793"/>
              <a:ext cx="203433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powder</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895600" y="3972560"/>
          <a:ext cx="6352540" cy="2667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zh-CN" altLang="en-US" sz="1200" spc="12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99.0%</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 Melting point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en-US" altLang="zh-CN" sz="1200">
                          <a:latin typeface="微软雅黑" panose="020B0503020204020204" pitchFamily="34" charset="-122"/>
                          <a:ea typeface="微软雅黑" panose="020B0503020204020204" pitchFamily="34" charset="-122"/>
                        </a:rPr>
                        <a:t> 180-183°C</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 Boiling point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en-US" altLang="zh-CN" sz="1200">
                          <a:latin typeface="微软雅黑" panose="020B0503020204020204" pitchFamily="34" charset="-122"/>
                          <a:ea typeface="微软雅黑" panose="020B0503020204020204" pitchFamily="34" charset="-122"/>
                        </a:rPr>
                        <a:t> 534.12°C (rough estimate)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 Density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en-US" altLang="zh-CN" sz="1200">
                          <a:latin typeface="微软雅黑" panose="020B0503020204020204" pitchFamily="34" charset="-122"/>
                          <a:ea typeface="微软雅黑" panose="020B0503020204020204" pitchFamily="34" charset="-122"/>
                        </a:rPr>
                        <a:t> 1.1424 (rough estimate)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 Refractive index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 1.7120 (estimate)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 Water Solubility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 &lt;0.1 g/100 mL at 22.5 ºC</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383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4)</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o-Phenylenediamine</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59094" y="1625707"/>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882254" y="114820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C6H8N2</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7023100" y="2286000"/>
            <a:ext cx="2369185" cy="976720"/>
            <a:chOff x="7112213" y="3348720"/>
            <a:chExt cx="2167785" cy="976776"/>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69734" y="3348720"/>
              <a:ext cx="2110264"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460401"/>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As pesticide intermediates, dye intermediates.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2201700" y="1342924"/>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95-54-5</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47010" y="2314575"/>
            <a:ext cx="2806065" cy="866140"/>
            <a:chOff x="2070284" y="3135053"/>
            <a:chExt cx="2946845" cy="86614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70284" y="3135053"/>
              <a:ext cx="2946845"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128968" y="372560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Colorless monoclinic crystal.</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05760" y="4086860"/>
          <a:ext cx="6352540" cy="1905000"/>
        </p:xfrm>
        <a:graphic>
          <a:graphicData uri="http://schemas.openxmlformats.org/drawingml/2006/table">
            <a:tbl>
              <a:tblPr firstRow="1" bandRow="1">
                <a:tableStyleId>{5C22544A-7EE6-4342-B048-85BDC9FD1C3A}</a:tableStyleId>
              </a:tblPr>
              <a:tblGrid>
                <a:gridCol w="3543300"/>
                <a:gridCol w="280924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O-phenylenediamine's content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en-US" altLang="zh-CN"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99.0</a:t>
                      </a:r>
                      <a:r>
                        <a:rPr lang="en-US" altLang="zh-CN" sz="1200">
                          <a:latin typeface="微软雅黑" panose="020B0503020204020204" pitchFamily="34" charset="-122"/>
                          <a:ea typeface="微软雅黑" panose="020B0503020204020204" pitchFamily="34" charset="-122"/>
                          <a:sym typeface="+mn-ea"/>
                        </a:rPr>
                        <a: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Content of o-chloroaniline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en-US" altLang="zh-CN" sz="1200">
                          <a:latin typeface="微软雅黑" panose="020B0503020204020204" pitchFamily="34" charset="-122"/>
                          <a:ea typeface="微软雅黑" panose="020B0503020204020204" pitchFamily="34" charset="-122"/>
                        </a:rPr>
                        <a:t>≤1.0</a:t>
                      </a:r>
                      <a:r>
                        <a:rPr lang="en-US" altLang="zh-CN" sz="1200">
                          <a:latin typeface="微软雅黑" panose="020B0503020204020204" pitchFamily="34" charset="-122"/>
                          <a:ea typeface="微软雅黑" panose="020B0503020204020204" pitchFamily="34" charset="-122"/>
                          <a:sym typeface="+mn-ea"/>
                        </a:rPr>
                        <a: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Content of o-nitroaniline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en-US" altLang="zh-CN" sz="1200">
                          <a:latin typeface="微软雅黑" panose="020B0503020204020204" pitchFamily="34" charset="-122"/>
                          <a:ea typeface="微软雅黑" panose="020B0503020204020204" pitchFamily="34" charset="-122"/>
                        </a:rPr>
                        <a:t>≤0.1</a:t>
                      </a:r>
                      <a:r>
                        <a:rPr lang="en-US" altLang="zh-CN" sz="1200">
                          <a:latin typeface="微软雅黑" panose="020B0503020204020204" pitchFamily="34" charset="-122"/>
                          <a:ea typeface="微软雅黑" panose="020B0503020204020204" pitchFamily="34" charset="-122"/>
                          <a:sym typeface="+mn-ea"/>
                        </a:rPr>
                        <a: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Purity</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en-US" altLang="zh-CN"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99%</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383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5)</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o-Toluidine</a:t>
            </a:r>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 </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OT</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83224" y="1480927"/>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255634" y="121678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C7H9N</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02" name="组合 201"/>
          <p:cNvGrpSpPr/>
          <p:nvPr/>
        </p:nvGrpSpPr>
        <p:grpSpPr>
          <a:xfrm>
            <a:off x="7158355" y="2371090"/>
            <a:ext cx="2284730" cy="1161415"/>
            <a:chOff x="7112213" y="3348720"/>
            <a:chExt cx="2090509" cy="1161482"/>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2213" y="3348720"/>
              <a:ext cx="2090509"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05"/>
              <a:ext cx="1898192" cy="645197"/>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dye, pesticide, medicine and organic synthesis intermediate.</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2" name="组合 211"/>
          <p:cNvGrpSpPr/>
          <p:nvPr/>
        </p:nvGrpSpPr>
        <p:grpSpPr>
          <a:xfrm>
            <a:off x="2089940" y="121655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95-53-4</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15481" y="2239068"/>
            <a:ext cx="2131060" cy="1280160"/>
            <a:chOff x="1987684" y="3279198"/>
            <a:chExt cx="2670008" cy="128016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1987684" y="3279198"/>
              <a:ext cx="2670008"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829945"/>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Light yellow flammable liquid, it turns reddish brown when exposed to air and sunlight.</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847327" y="15381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07812" y="175374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46716" y="175415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22905" y="3748405"/>
          <a:ext cx="6352540" cy="3048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 min</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Low boiling substance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0.10% max</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Aniline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0.2% max</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p-Toluidine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0.1% max</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m-Toluidine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0.4% max</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Water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0.3% max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High boiling point substances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0.3% max</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57384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6)</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3-Methyl-N,N-diethyl aniline</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327319" y="1653647"/>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595234" y="116217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C11H17N</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834505" y="2297430"/>
            <a:ext cx="2626360" cy="1715135"/>
            <a:chOff x="7112213" y="3348720"/>
            <a:chExt cx="2403098" cy="1715234"/>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67410" y="3348720"/>
              <a:ext cx="2317688"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05"/>
              <a:ext cx="2403098" cy="1198949"/>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Dye intermediates. </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It is used to produce weak acid brilliant blue BA and other dyes.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It can also be used to synthesize positive film CD-2 for color development.</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2147090" y="115432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91-67-8</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25824" y="2472690"/>
            <a:ext cx="2558848" cy="775970"/>
            <a:chOff x="2111147" y="3231573"/>
            <a:chExt cx="2620899" cy="77597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111147" y="3231573"/>
              <a:ext cx="2545896"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132846" y="373195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Light yellow liquid.</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63396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909057" y="194297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278111" y="190401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14650" y="4299585"/>
          <a:ext cx="6352540" cy="1905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Moisture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&lt;0.04%</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Heavy Metals</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&lt;0.002%</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Boiling point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97 °C (17 mmHg)</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56235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7)</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N,N-Diethyl aniline</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378754" y="159459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842249" y="1145033"/>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(C2H5)2NC6H5</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34200" y="2343150"/>
            <a:ext cx="2369185" cy="1346291"/>
            <a:chOff x="7112213" y="3348720"/>
            <a:chExt cx="2167785" cy="1346368"/>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40102" y="3348720"/>
              <a:ext cx="2062620"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829993"/>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in dye intermediates, latex accelerators, pharmaceuticals, pesticides, etc.</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890550" y="132958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91-66-7</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694940" y="2453640"/>
            <a:ext cx="2595880" cy="756920"/>
            <a:chOff x="2048945" y="3248083"/>
            <a:chExt cx="2621574" cy="75692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99164" y="3248083"/>
              <a:ext cx="2571355"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Light yellow liquid</a:t>
              </a:r>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32430" y="4238625"/>
          <a:ext cx="6352540" cy="2286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Molecular weight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149.23</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Melting point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-38ºC</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Boiling point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215-217ºC at 760 mmHg</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Relative density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0.938g/cm3</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383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8)</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N-Ethylaniline</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333669" y="153998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717789" y="921513"/>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C8H12N</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11340" y="2371090"/>
            <a:ext cx="2369185" cy="1161505"/>
            <a:chOff x="7112213" y="3348720"/>
            <a:chExt cx="2167785" cy="1161572"/>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2213" y="3348720"/>
              <a:ext cx="2090509"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645197"/>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pesticide and dye intermediates, rubber accelerators, etc.</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948970" y="128513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103-69-5</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38341" y="2464493"/>
            <a:ext cx="2169160" cy="923925"/>
            <a:chOff x="1996436" y="3265863"/>
            <a:chExt cx="2717743" cy="92392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1996436" y="3265863"/>
              <a:ext cx="2717743"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460375"/>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shiny crushed powder or white powder.</a:t>
              </a:r>
              <a:endPar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sp>
        <p:nvSpPr>
          <p:cNvPr id="228" name="Freeform 30"/>
          <p:cNvSpPr>
            <a:spLocks noEditPoints="1"/>
          </p:cNvSpPr>
          <p:nvPr/>
        </p:nvSpPr>
        <p:spPr bwMode="auto">
          <a:xfrm>
            <a:off x="5494902" y="158005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711572" y="1788672"/>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211436" y="1787806"/>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14650" y="4273550"/>
          <a:ext cx="6352540" cy="2286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en-US" altLang="zh-CN" sz="1200">
                          <a:latin typeface="微软雅黑" panose="020B0503020204020204" pitchFamily="34" charset="-122"/>
                          <a:ea typeface="微软雅黑" panose="020B0503020204020204" pitchFamily="34" charset="-122"/>
                        </a:rPr>
                        <a:t>≥99%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N-ethylaniline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en-US" altLang="zh-CN" sz="1200">
                          <a:latin typeface="微软雅黑" panose="020B0503020204020204" pitchFamily="34" charset="-122"/>
                          <a:ea typeface="微软雅黑" panose="020B0503020204020204" pitchFamily="34" charset="-122"/>
                          <a:sym typeface="+mn-ea"/>
                        </a:rPr>
                        <a:t>≥ </a:t>
                      </a:r>
                      <a:r>
                        <a:rPr lang="en-US" altLang="zh-CN" sz="1200">
                          <a:latin typeface="微软雅黑" panose="020B0503020204020204" pitchFamily="34" charset="-122"/>
                          <a:ea typeface="微软雅黑" panose="020B0503020204020204" pitchFamily="34" charset="-122"/>
                        </a:rPr>
                        <a:t>99.00</a:t>
                      </a:r>
                      <a:r>
                        <a:rPr lang="en-US" altLang="zh-CN" sz="1200">
                          <a:latin typeface="微软雅黑" panose="020B0503020204020204" pitchFamily="34" charset="-122"/>
                          <a:ea typeface="微软雅黑" panose="020B0503020204020204" pitchFamily="34" charset="-122"/>
                          <a:sym typeface="+mn-ea"/>
                        </a:rPr>
                        <a: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Aniline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en-US" altLang="zh-CN" sz="1200">
                          <a:latin typeface="微软雅黑" panose="020B0503020204020204" pitchFamily="34" charset="-122"/>
                          <a:ea typeface="微软雅黑" panose="020B0503020204020204" pitchFamily="34" charset="-122"/>
                          <a:sym typeface="+mn-ea"/>
                        </a:rPr>
                        <a:t>≤ </a:t>
                      </a:r>
                      <a:r>
                        <a:rPr lang="en-US" altLang="zh-CN" sz="1200">
                          <a:latin typeface="微软雅黑" panose="020B0503020204020204" pitchFamily="34" charset="-122"/>
                          <a:ea typeface="微软雅黑" panose="020B0503020204020204" pitchFamily="34" charset="-122"/>
                        </a:rPr>
                        <a:t>0.40</a:t>
                      </a:r>
                      <a:r>
                        <a:rPr lang="en-US" altLang="zh-CN" sz="1200">
                          <a:latin typeface="微软雅黑" panose="020B0503020204020204" pitchFamily="34" charset="-122"/>
                          <a:ea typeface="微软雅黑" panose="020B0503020204020204" pitchFamily="34" charset="-122"/>
                          <a:sym typeface="+mn-ea"/>
                        </a:rPr>
                        <a: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N,N-diethylaniline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None/>
                      </a:pPr>
                      <a:r>
                        <a:rPr lang="en-US" altLang="zh-CN"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0.40</a:t>
                      </a:r>
                      <a:r>
                        <a:rPr lang="en-US" altLang="zh-CN" sz="1200">
                          <a:latin typeface="微软雅黑" panose="020B0503020204020204" pitchFamily="34" charset="-122"/>
                          <a:ea typeface="微软雅黑" panose="020B0503020204020204" pitchFamily="34" charset="-122"/>
                          <a:sym typeface="+mn-ea"/>
                        </a:rPr>
                        <a:t>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None/>
                      </a:pPr>
                      <a:r>
                        <a:rPr lang="en-US" altLang="zh-CN" sz="1200">
                          <a:latin typeface="微软雅黑" panose="020B0503020204020204" pitchFamily="34" charset="-122"/>
                          <a:ea typeface="微软雅黑" panose="020B0503020204020204" pitchFamily="34" charset="-122"/>
                        </a:rPr>
                        <a:t>Other &amp; moisture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None/>
                      </a:pPr>
                      <a:r>
                        <a:rPr lang="en-US" altLang="zh-CN"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0.20</a:t>
                      </a:r>
                      <a:r>
                        <a:rPr lang="en-US" altLang="zh-CN" sz="1200">
                          <a:latin typeface="微软雅黑" panose="020B0503020204020204" pitchFamily="34" charset="-122"/>
                          <a:ea typeface="微软雅黑" panose="020B0503020204020204" pitchFamily="34" charset="-122"/>
                          <a:sym typeface="+mn-ea"/>
                        </a:rPr>
                        <a:t>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517080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9)</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N-Ethyl-o-toluidine</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394629" y="146378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898764" y="1062483"/>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C9H13N</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28485" y="2371090"/>
            <a:ext cx="2374900" cy="1346291"/>
            <a:chOff x="7106984" y="3348720"/>
            <a:chExt cx="2173014" cy="1346368"/>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06984" y="3348720"/>
              <a:ext cx="2134086"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829993"/>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in dyes, medicine and other organic synthesis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 stain used for proteomics research.</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827050" y="128513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94-68-8</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682461" y="2403533"/>
            <a:ext cx="2373629" cy="910590"/>
            <a:chOff x="2048945" y="3279198"/>
            <a:chExt cx="2973923" cy="91059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73608" y="3279198"/>
              <a:ext cx="2949260"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460375"/>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Colorless transparent liquid.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651112" y="15381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908422" y="1716282"/>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358121" y="168557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23540" y="4125595"/>
          <a:ext cx="6352540" cy="2286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≥99.5%</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MW</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135.21</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Melting point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-6.87°C</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Boiling point </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218 °C</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Density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0.938 g/mL at 25 °C  </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矩形 137"/>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5" name="矩形 24"/>
          <p:cNvSpPr>
            <a:spLocks noChangeArrowheads="1"/>
          </p:cNvSpPr>
          <p:nvPr/>
        </p:nvSpPr>
        <p:spPr bwMode="auto">
          <a:xfrm>
            <a:off x="5138533" y="402997"/>
            <a:ext cx="3803845" cy="414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r">
              <a:lnSpc>
                <a:spcPct val="122000"/>
              </a:lnSpc>
            </a:pPr>
            <a:r>
              <a:rPr lang="en-US" sz="8000" spc="600" dirty="0">
                <a:latin typeface="字魂36号-正文宋楷" panose="02000000000000000000" pitchFamily="2" charset="-122"/>
                <a:ea typeface="字魂36号-正文宋楷" panose="02000000000000000000" pitchFamily="2" charset="-122"/>
                <a:sym typeface="微软雅黑 Light" panose="020B0502040204020203" pitchFamily="2" charset="-122"/>
              </a:rPr>
              <a:t>CONTENTS</a:t>
            </a:r>
            <a:endParaRPr lang="en-US" sz="6600" spc="600" dirty="0">
              <a:latin typeface="字魂36号-正文宋楷" panose="02000000000000000000" pitchFamily="2" charset="-122"/>
              <a:ea typeface="字魂36号-正文宋楷" panose="02000000000000000000" pitchFamily="2" charset="-122"/>
              <a:sym typeface="微软雅黑 Light" panose="020B0502040204020203" pitchFamily="2" charset="-122"/>
            </a:endParaRPr>
          </a:p>
          <a:p>
            <a:pPr algn="r">
              <a:lnSpc>
                <a:spcPct val="122000"/>
              </a:lnSpc>
            </a:pPr>
            <a:r>
              <a:rPr lang="zh-CN" altLang="en-US" sz="4000" dirty="0">
                <a:latin typeface="字魂36号-正文宋楷" panose="02000000000000000000" pitchFamily="2" charset="-122"/>
                <a:ea typeface="字魂36号-正文宋楷" panose="02000000000000000000" pitchFamily="2" charset="-122"/>
                <a:sym typeface="微软雅黑" panose="020B0503020204020204" pitchFamily="34" charset="-122"/>
              </a:rPr>
              <a:t>目  录</a:t>
            </a:r>
            <a:endParaRPr lang="zh-CN" altLang="en-US" sz="1400" dirty="0">
              <a:latin typeface="字魂36号-正文宋楷" panose="02000000000000000000" pitchFamily="2" charset="-122"/>
              <a:ea typeface="字魂36号-正文宋楷" panose="02000000000000000000" pitchFamily="2" charset="-122"/>
              <a:sym typeface="微软雅黑" panose="020B0503020204020204" pitchFamily="34" charset="-122"/>
            </a:endParaRPr>
          </a:p>
          <a:p>
            <a:pPr algn="r">
              <a:lnSpc>
                <a:spcPct val="122000"/>
              </a:lnSpc>
            </a:pPr>
            <a:endParaRPr lang="zh-CN" altLang="en-US" sz="1600" dirty="0">
              <a:latin typeface="字魂36号-正文宋楷" panose="02000000000000000000" pitchFamily="2" charset="-122"/>
              <a:ea typeface="字魂36号-正文宋楷" panose="02000000000000000000" pitchFamily="2" charset="-122"/>
              <a:sym typeface="微软雅黑 Light" panose="020B0502040204020203" pitchFamily="2" charset="-122"/>
            </a:endParaRPr>
          </a:p>
        </p:txBody>
      </p:sp>
      <p:pic>
        <p:nvPicPr>
          <p:cNvPr id="29"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118977" y="1727565"/>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1206913" y="1402264"/>
            <a:ext cx="5190546" cy="4183077"/>
            <a:chOff x="1816885" y="160250"/>
            <a:chExt cx="5190546" cy="4183077"/>
          </a:xfrm>
          <a:solidFill>
            <a:schemeClr val="tx1">
              <a:lumMod val="50000"/>
              <a:lumOff val="50000"/>
            </a:schemeClr>
          </a:solidFill>
        </p:grpSpPr>
        <p:grpSp>
          <p:nvGrpSpPr>
            <p:cNvPr id="32" name="组合 31"/>
            <p:cNvGrpSpPr/>
            <p:nvPr/>
          </p:nvGrpSpPr>
          <p:grpSpPr>
            <a:xfrm rot="1500213">
              <a:off x="1816885" y="160250"/>
              <a:ext cx="4835931" cy="4183077"/>
              <a:chOff x="2983829" y="1091787"/>
              <a:chExt cx="4835931" cy="4183077"/>
            </a:xfrm>
            <a:grpFill/>
          </p:grpSpPr>
          <p:sp>
            <p:nvSpPr>
              <p:cNvPr id="34"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0"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6"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7"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3"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58" name="矩形 57"/>
          <p:cNvSpPr/>
          <p:nvPr/>
        </p:nvSpPr>
        <p:spPr>
          <a:xfrm>
            <a:off x="1181100" y="4663988"/>
            <a:ext cx="9715500" cy="1765300"/>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grpSp>
        <p:nvGrpSpPr>
          <p:cNvPr id="119" name="Group 5"/>
          <p:cNvGrpSpPr/>
          <p:nvPr/>
        </p:nvGrpSpPr>
        <p:grpSpPr>
          <a:xfrm>
            <a:off x="2813356" y="4970565"/>
            <a:ext cx="379414" cy="354993"/>
            <a:chOff x="6964363" y="2108200"/>
            <a:chExt cx="690562" cy="646113"/>
          </a:xfrm>
          <a:solidFill>
            <a:schemeClr val="bg1"/>
          </a:solidFill>
        </p:grpSpPr>
        <p:sp>
          <p:nvSpPr>
            <p:cNvPr id="120"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sp>
          <p:nvSpPr>
            <p:cNvPr id="121"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grpSp>
      <p:grpSp>
        <p:nvGrpSpPr>
          <p:cNvPr id="122" name="Group 10"/>
          <p:cNvGrpSpPr/>
          <p:nvPr/>
        </p:nvGrpSpPr>
        <p:grpSpPr>
          <a:xfrm>
            <a:off x="4995613" y="4998157"/>
            <a:ext cx="342158" cy="341371"/>
            <a:chOff x="4594225" y="2119313"/>
            <a:chExt cx="690563" cy="688975"/>
          </a:xfrm>
          <a:solidFill>
            <a:schemeClr val="bg1"/>
          </a:solidFill>
        </p:grpSpPr>
        <p:sp>
          <p:nvSpPr>
            <p:cNvPr id="123" name="Freeform 74"/>
            <p:cNvSpPr>
              <a:spLocks noEditPoints="1"/>
            </p:cNvSpPr>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sp>
          <p:nvSpPr>
            <p:cNvPr id="124" name="Freeform 75"/>
            <p:cNvSpPr>
              <a:spLocks noEditPoints="1"/>
            </p:cNvSpPr>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sp>
          <p:nvSpPr>
            <p:cNvPr id="125" name="Freeform 76"/>
            <p:cNvSpPr>
              <a:spLocks noEditPoints="1"/>
            </p:cNvSpPr>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grpSp>
      <p:grpSp>
        <p:nvGrpSpPr>
          <p:cNvPr id="126" name="Group 25"/>
          <p:cNvGrpSpPr/>
          <p:nvPr/>
        </p:nvGrpSpPr>
        <p:grpSpPr>
          <a:xfrm>
            <a:off x="8941753" y="4979592"/>
            <a:ext cx="345331" cy="345331"/>
            <a:chOff x="2005013" y="1077913"/>
            <a:chExt cx="688975" cy="688975"/>
          </a:xfrm>
          <a:solidFill>
            <a:schemeClr val="bg1"/>
          </a:solidFill>
        </p:grpSpPr>
        <p:sp>
          <p:nvSpPr>
            <p:cNvPr id="127" name="Freeform 5"/>
            <p:cNvSpPr>
              <a:spLocks noEditPoints="1"/>
            </p:cNvSpPr>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sp>
          <p:nvSpPr>
            <p:cNvPr id="128" name="Freeform 6"/>
            <p:cNvSpPr/>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grpSp>
      <p:sp>
        <p:nvSpPr>
          <p:cNvPr id="129" name="Freeform 286"/>
          <p:cNvSpPr>
            <a:spLocks noEditPoints="1"/>
          </p:cNvSpPr>
          <p:nvPr/>
        </p:nvSpPr>
        <p:spPr bwMode="auto">
          <a:xfrm>
            <a:off x="7054254" y="4979755"/>
            <a:ext cx="335481" cy="336278"/>
          </a:xfrm>
          <a:custGeom>
            <a:avLst/>
            <a:gdLst>
              <a:gd name="T0" fmla="*/ 11438 w 16419"/>
              <a:gd name="T1" fmla="*/ 11992 h 16036"/>
              <a:gd name="T2" fmla="*/ 12051 w 16419"/>
              <a:gd name="T3" fmla="*/ 9611 h 16036"/>
              <a:gd name="T4" fmla="*/ 15080 w 16419"/>
              <a:gd name="T5" fmla="*/ 9931 h 16036"/>
              <a:gd name="T6" fmla="*/ 13248 w 16419"/>
              <a:gd name="T7" fmla="*/ 12967 h 16036"/>
              <a:gd name="T8" fmla="*/ 4590 w 16419"/>
              <a:gd name="T9" fmla="*/ 10655 h 16036"/>
              <a:gd name="T10" fmla="*/ 4429 w 16419"/>
              <a:gd name="T11" fmla="*/ 12231 h 16036"/>
              <a:gd name="T12" fmla="*/ 2147 w 16419"/>
              <a:gd name="T13" fmla="*/ 11712 h 16036"/>
              <a:gd name="T14" fmla="*/ 1073 w 16419"/>
              <a:gd name="T15" fmla="*/ 8277 h 16036"/>
              <a:gd name="T16" fmla="*/ 4139 w 16419"/>
              <a:gd name="T17" fmla="*/ 4183 h 16036"/>
              <a:gd name="T18" fmla="*/ 4533 w 16419"/>
              <a:gd name="T19" fmla="*/ 5582 h 16036"/>
              <a:gd name="T20" fmla="*/ 1073 w 16419"/>
              <a:gd name="T21" fmla="*/ 7759 h 16036"/>
              <a:gd name="T22" fmla="*/ 1997 w 16419"/>
              <a:gd name="T23" fmla="*/ 4578 h 16036"/>
              <a:gd name="T24" fmla="*/ 9313 w 16419"/>
              <a:gd name="T25" fmla="*/ 5095 h 16036"/>
              <a:gd name="T26" fmla="*/ 11066 w 16419"/>
              <a:gd name="T27" fmla="*/ 4695 h 16036"/>
              <a:gd name="T28" fmla="*/ 11565 w 16419"/>
              <a:gd name="T29" fmla="*/ 6759 h 16036"/>
              <a:gd name="T30" fmla="*/ 10152 w 16419"/>
              <a:gd name="T31" fmla="*/ 11598 h 16036"/>
              <a:gd name="T32" fmla="*/ 8474 w 16419"/>
              <a:gd name="T33" fmla="*/ 11394 h 16036"/>
              <a:gd name="T34" fmla="*/ 11313 w 16419"/>
              <a:gd name="T35" fmla="*/ 10543 h 16036"/>
              <a:gd name="T36" fmla="*/ 12142 w 16419"/>
              <a:gd name="T37" fmla="*/ 12889 h 16036"/>
              <a:gd name="T38" fmla="*/ 11354 w 16419"/>
              <a:gd name="T39" fmla="*/ 14282 h 16036"/>
              <a:gd name="T40" fmla="*/ 9710 w 16419"/>
              <a:gd name="T41" fmla="*/ 14564 h 16036"/>
              <a:gd name="T42" fmla="*/ 10935 w 16419"/>
              <a:gd name="T43" fmla="*/ 12871 h 16036"/>
              <a:gd name="T44" fmla="*/ 9524 w 16419"/>
              <a:gd name="T45" fmla="*/ 12005 h 16036"/>
              <a:gd name="T46" fmla="*/ 10393 w 16419"/>
              <a:gd name="T47" fmla="*/ 12757 h 16036"/>
              <a:gd name="T48" fmla="*/ 8904 w 16419"/>
              <a:gd name="T49" fmla="*/ 14636 h 16036"/>
              <a:gd name="T50" fmla="*/ 5284 w 16419"/>
              <a:gd name="T51" fmla="*/ 14382 h 16036"/>
              <a:gd name="T52" fmla="*/ 4071 w 16419"/>
              <a:gd name="T53" fmla="*/ 13005 h 16036"/>
              <a:gd name="T54" fmla="*/ 5783 w 16419"/>
              <a:gd name="T55" fmla="*/ 13367 h 16036"/>
              <a:gd name="T56" fmla="*/ 7945 w 16419"/>
              <a:gd name="T57" fmla="*/ 8277 h 16036"/>
              <a:gd name="T58" fmla="*/ 6342 w 16419"/>
              <a:gd name="T59" fmla="*/ 11582 h 16036"/>
              <a:gd name="T60" fmla="*/ 5136 w 16419"/>
              <a:gd name="T61" fmla="*/ 10650 h 16036"/>
              <a:gd name="T62" fmla="*/ 7945 w 16419"/>
              <a:gd name="T63" fmla="*/ 8277 h 16036"/>
              <a:gd name="T64" fmla="*/ 7024 w 16419"/>
              <a:gd name="T65" fmla="*/ 5084 h 16036"/>
              <a:gd name="T66" fmla="*/ 4843 w 16419"/>
              <a:gd name="T67" fmla="*/ 6857 h 16036"/>
              <a:gd name="T68" fmla="*/ 5321 w 16419"/>
              <a:gd name="T69" fmla="*/ 4784 h 16036"/>
              <a:gd name="T70" fmla="*/ 3667 w 16419"/>
              <a:gd name="T71" fmla="*/ 3305 h 16036"/>
              <a:gd name="T72" fmla="*/ 5215 w 16419"/>
              <a:gd name="T73" fmla="*/ 1684 h 16036"/>
              <a:gd name="T74" fmla="*/ 6448 w 16419"/>
              <a:gd name="T75" fmla="*/ 1771 h 16036"/>
              <a:gd name="T76" fmla="*/ 5148 w 16419"/>
              <a:gd name="T77" fmla="*/ 3833 h 16036"/>
              <a:gd name="T78" fmla="*/ 6569 w 16419"/>
              <a:gd name="T79" fmla="*/ 4486 h 16036"/>
              <a:gd name="T80" fmla="*/ 6014 w 16419"/>
              <a:gd name="T81" fmla="*/ 3301 h 16036"/>
              <a:gd name="T82" fmla="*/ 7732 w 16419"/>
              <a:gd name="T83" fmla="*/ 1205 h 16036"/>
              <a:gd name="T84" fmla="*/ 11565 w 16419"/>
              <a:gd name="T85" fmla="*/ 1859 h 16036"/>
              <a:gd name="T86" fmla="*/ 12421 w 16419"/>
              <a:gd name="T87" fmla="*/ 3513 h 16036"/>
              <a:gd name="T88" fmla="*/ 11123 w 16419"/>
              <a:gd name="T89" fmla="*/ 3527 h 16036"/>
              <a:gd name="T90" fmla="*/ 9758 w 16419"/>
              <a:gd name="T91" fmla="*/ 1525 h 16036"/>
              <a:gd name="T92" fmla="*/ 9852 w 16419"/>
              <a:gd name="T93" fmla="*/ 2463 h 16036"/>
              <a:gd name="T94" fmla="*/ 10437 w 16419"/>
              <a:gd name="T95" fmla="*/ 4348 h 16036"/>
              <a:gd name="T96" fmla="*/ 8786 w 16419"/>
              <a:gd name="T97" fmla="*/ 4626 h 16036"/>
              <a:gd name="T98" fmla="*/ 6848 w 16419"/>
              <a:gd name="T99" fmla="*/ 13930 h 16036"/>
              <a:gd name="T100" fmla="*/ 6020 w 16419"/>
              <a:gd name="T101" fmla="*/ 12187 h 16036"/>
              <a:gd name="T102" fmla="*/ 7521 w 16419"/>
              <a:gd name="T103" fmla="*/ 11934 h 16036"/>
              <a:gd name="T104" fmla="*/ 12063 w 16419"/>
              <a:gd name="T105" fmla="*/ 6494 h 16036"/>
              <a:gd name="T106" fmla="*/ 11695 w 16419"/>
              <a:gd name="T107" fmla="*/ 4461 h 16036"/>
              <a:gd name="T108" fmla="*/ 13078 w 16419"/>
              <a:gd name="T109" fmla="*/ 3710 h 16036"/>
              <a:gd name="T110" fmla="*/ 14700 w 16419"/>
              <a:gd name="T111" fmla="*/ 5106 h 16036"/>
              <a:gd name="T112" fmla="*/ 6960 w 16419"/>
              <a:gd name="T113" fmla="*/ 92 h 16036"/>
              <a:gd name="T114" fmla="*/ 498 w 16419"/>
              <a:gd name="T115" fmla="*/ 5261 h 16036"/>
              <a:gd name="T116" fmla="*/ 2132 w 16419"/>
              <a:gd name="T117" fmla="*/ 13409 h 16036"/>
              <a:gd name="T118" fmla="*/ 10261 w 16419"/>
              <a:gd name="T119" fmla="*/ 15783 h 16036"/>
              <a:gd name="T120" fmla="*/ 16160 w 16419"/>
              <a:gd name="T121" fmla="*/ 10021 h 16036"/>
              <a:gd name="T122" fmla="*/ 13729 w 16419"/>
              <a:gd name="T123" fmla="*/ 2083 h 16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19" h="16036">
                <a:moveTo>
                  <a:pt x="13248" y="12967"/>
                </a:moveTo>
                <a:lnTo>
                  <a:pt x="13139" y="12892"/>
                </a:lnTo>
                <a:lnTo>
                  <a:pt x="13030" y="12819"/>
                </a:lnTo>
                <a:lnTo>
                  <a:pt x="12919" y="12748"/>
                </a:lnTo>
                <a:lnTo>
                  <a:pt x="12807" y="12676"/>
                </a:lnTo>
                <a:lnTo>
                  <a:pt x="12693" y="12608"/>
                </a:lnTo>
                <a:lnTo>
                  <a:pt x="12579" y="12541"/>
                </a:lnTo>
                <a:lnTo>
                  <a:pt x="12463" y="12476"/>
                </a:lnTo>
                <a:lnTo>
                  <a:pt x="12347" y="12413"/>
                </a:lnTo>
                <a:lnTo>
                  <a:pt x="12229" y="12351"/>
                </a:lnTo>
                <a:lnTo>
                  <a:pt x="12110" y="12291"/>
                </a:lnTo>
                <a:lnTo>
                  <a:pt x="12051" y="12261"/>
                </a:lnTo>
                <a:lnTo>
                  <a:pt x="11990" y="12231"/>
                </a:lnTo>
                <a:lnTo>
                  <a:pt x="11930" y="12203"/>
                </a:lnTo>
                <a:lnTo>
                  <a:pt x="11869" y="12175"/>
                </a:lnTo>
                <a:lnTo>
                  <a:pt x="11808" y="12147"/>
                </a:lnTo>
                <a:lnTo>
                  <a:pt x="11747" y="12120"/>
                </a:lnTo>
                <a:lnTo>
                  <a:pt x="11686" y="12094"/>
                </a:lnTo>
                <a:lnTo>
                  <a:pt x="11625" y="12068"/>
                </a:lnTo>
                <a:lnTo>
                  <a:pt x="11562" y="12042"/>
                </a:lnTo>
                <a:lnTo>
                  <a:pt x="11499" y="12017"/>
                </a:lnTo>
                <a:lnTo>
                  <a:pt x="11438" y="11992"/>
                </a:lnTo>
                <a:lnTo>
                  <a:pt x="11374" y="11968"/>
                </a:lnTo>
                <a:lnTo>
                  <a:pt x="11419" y="11863"/>
                </a:lnTo>
                <a:lnTo>
                  <a:pt x="11463" y="11756"/>
                </a:lnTo>
                <a:lnTo>
                  <a:pt x="11505" y="11649"/>
                </a:lnTo>
                <a:lnTo>
                  <a:pt x="11546" y="11541"/>
                </a:lnTo>
                <a:lnTo>
                  <a:pt x="11585" y="11433"/>
                </a:lnTo>
                <a:lnTo>
                  <a:pt x="11624" y="11323"/>
                </a:lnTo>
                <a:lnTo>
                  <a:pt x="11661" y="11214"/>
                </a:lnTo>
                <a:lnTo>
                  <a:pt x="11696" y="11104"/>
                </a:lnTo>
                <a:lnTo>
                  <a:pt x="11731" y="10993"/>
                </a:lnTo>
                <a:lnTo>
                  <a:pt x="11765" y="10880"/>
                </a:lnTo>
                <a:lnTo>
                  <a:pt x="11798" y="10768"/>
                </a:lnTo>
                <a:lnTo>
                  <a:pt x="11829" y="10655"/>
                </a:lnTo>
                <a:lnTo>
                  <a:pt x="11859" y="10542"/>
                </a:lnTo>
                <a:lnTo>
                  <a:pt x="11887" y="10427"/>
                </a:lnTo>
                <a:lnTo>
                  <a:pt x="11914" y="10312"/>
                </a:lnTo>
                <a:lnTo>
                  <a:pt x="11941" y="10197"/>
                </a:lnTo>
                <a:lnTo>
                  <a:pt x="11965" y="10081"/>
                </a:lnTo>
                <a:lnTo>
                  <a:pt x="11988" y="9964"/>
                </a:lnTo>
                <a:lnTo>
                  <a:pt x="12010" y="9847"/>
                </a:lnTo>
                <a:lnTo>
                  <a:pt x="12031" y="9729"/>
                </a:lnTo>
                <a:lnTo>
                  <a:pt x="12051" y="9611"/>
                </a:lnTo>
                <a:lnTo>
                  <a:pt x="12068" y="9492"/>
                </a:lnTo>
                <a:lnTo>
                  <a:pt x="12084" y="9373"/>
                </a:lnTo>
                <a:lnTo>
                  <a:pt x="12100" y="9253"/>
                </a:lnTo>
                <a:lnTo>
                  <a:pt x="12113" y="9133"/>
                </a:lnTo>
                <a:lnTo>
                  <a:pt x="12126" y="9011"/>
                </a:lnTo>
                <a:lnTo>
                  <a:pt x="12137" y="8890"/>
                </a:lnTo>
                <a:lnTo>
                  <a:pt x="12147" y="8769"/>
                </a:lnTo>
                <a:lnTo>
                  <a:pt x="12155" y="8646"/>
                </a:lnTo>
                <a:lnTo>
                  <a:pt x="12161" y="8523"/>
                </a:lnTo>
                <a:lnTo>
                  <a:pt x="12166" y="8400"/>
                </a:lnTo>
                <a:lnTo>
                  <a:pt x="12171" y="8277"/>
                </a:lnTo>
                <a:lnTo>
                  <a:pt x="15347" y="8277"/>
                </a:lnTo>
                <a:lnTo>
                  <a:pt x="15337" y="8448"/>
                </a:lnTo>
                <a:lnTo>
                  <a:pt x="15325" y="8617"/>
                </a:lnTo>
                <a:lnTo>
                  <a:pt x="15309" y="8786"/>
                </a:lnTo>
                <a:lnTo>
                  <a:pt x="15287" y="8954"/>
                </a:lnTo>
                <a:lnTo>
                  <a:pt x="15262" y="9119"/>
                </a:lnTo>
                <a:lnTo>
                  <a:pt x="15234" y="9285"/>
                </a:lnTo>
                <a:lnTo>
                  <a:pt x="15201" y="9449"/>
                </a:lnTo>
                <a:lnTo>
                  <a:pt x="15164" y="9612"/>
                </a:lnTo>
                <a:lnTo>
                  <a:pt x="15124" y="9772"/>
                </a:lnTo>
                <a:lnTo>
                  <a:pt x="15080" y="9931"/>
                </a:lnTo>
                <a:lnTo>
                  <a:pt x="15032" y="10090"/>
                </a:lnTo>
                <a:lnTo>
                  <a:pt x="14980" y="10246"/>
                </a:lnTo>
                <a:lnTo>
                  <a:pt x="14925" y="10400"/>
                </a:lnTo>
                <a:lnTo>
                  <a:pt x="14866" y="10554"/>
                </a:lnTo>
                <a:lnTo>
                  <a:pt x="14804" y="10705"/>
                </a:lnTo>
                <a:lnTo>
                  <a:pt x="14738" y="10854"/>
                </a:lnTo>
                <a:lnTo>
                  <a:pt x="14668" y="11002"/>
                </a:lnTo>
                <a:lnTo>
                  <a:pt x="14596" y="11148"/>
                </a:lnTo>
                <a:lnTo>
                  <a:pt x="14521" y="11292"/>
                </a:lnTo>
                <a:lnTo>
                  <a:pt x="14441" y="11434"/>
                </a:lnTo>
                <a:lnTo>
                  <a:pt x="14358" y="11574"/>
                </a:lnTo>
                <a:lnTo>
                  <a:pt x="14272" y="11712"/>
                </a:lnTo>
                <a:lnTo>
                  <a:pt x="14183" y="11848"/>
                </a:lnTo>
                <a:lnTo>
                  <a:pt x="14092" y="11981"/>
                </a:lnTo>
                <a:lnTo>
                  <a:pt x="13996" y="12113"/>
                </a:lnTo>
                <a:lnTo>
                  <a:pt x="13898" y="12241"/>
                </a:lnTo>
                <a:lnTo>
                  <a:pt x="13797" y="12369"/>
                </a:lnTo>
                <a:lnTo>
                  <a:pt x="13693" y="12493"/>
                </a:lnTo>
                <a:lnTo>
                  <a:pt x="13586" y="12615"/>
                </a:lnTo>
                <a:lnTo>
                  <a:pt x="13476" y="12735"/>
                </a:lnTo>
                <a:lnTo>
                  <a:pt x="13364" y="12852"/>
                </a:lnTo>
                <a:lnTo>
                  <a:pt x="13248" y="12967"/>
                </a:lnTo>
                <a:close/>
                <a:moveTo>
                  <a:pt x="1073" y="8277"/>
                </a:moveTo>
                <a:lnTo>
                  <a:pt x="4248" y="8277"/>
                </a:lnTo>
                <a:lnTo>
                  <a:pt x="4253" y="8400"/>
                </a:lnTo>
                <a:lnTo>
                  <a:pt x="4258" y="8523"/>
                </a:lnTo>
                <a:lnTo>
                  <a:pt x="4265" y="8646"/>
                </a:lnTo>
                <a:lnTo>
                  <a:pt x="4273" y="8769"/>
                </a:lnTo>
                <a:lnTo>
                  <a:pt x="4282" y="8890"/>
                </a:lnTo>
                <a:lnTo>
                  <a:pt x="4294" y="9011"/>
                </a:lnTo>
                <a:lnTo>
                  <a:pt x="4306" y="9133"/>
                </a:lnTo>
                <a:lnTo>
                  <a:pt x="4319" y="9253"/>
                </a:lnTo>
                <a:lnTo>
                  <a:pt x="4335" y="9373"/>
                </a:lnTo>
                <a:lnTo>
                  <a:pt x="4351" y="9492"/>
                </a:lnTo>
                <a:lnTo>
                  <a:pt x="4370" y="9611"/>
                </a:lnTo>
                <a:lnTo>
                  <a:pt x="4388" y="9729"/>
                </a:lnTo>
                <a:lnTo>
                  <a:pt x="4410" y="9847"/>
                </a:lnTo>
                <a:lnTo>
                  <a:pt x="4431" y="9964"/>
                </a:lnTo>
                <a:lnTo>
                  <a:pt x="4455" y="10081"/>
                </a:lnTo>
                <a:lnTo>
                  <a:pt x="4479" y="10197"/>
                </a:lnTo>
                <a:lnTo>
                  <a:pt x="4505" y="10312"/>
                </a:lnTo>
                <a:lnTo>
                  <a:pt x="4533" y="10427"/>
                </a:lnTo>
                <a:lnTo>
                  <a:pt x="4560" y="10542"/>
                </a:lnTo>
                <a:lnTo>
                  <a:pt x="4590" y="10655"/>
                </a:lnTo>
                <a:lnTo>
                  <a:pt x="4622" y="10768"/>
                </a:lnTo>
                <a:lnTo>
                  <a:pt x="4654" y="10880"/>
                </a:lnTo>
                <a:lnTo>
                  <a:pt x="4688" y="10993"/>
                </a:lnTo>
                <a:lnTo>
                  <a:pt x="4723" y="11104"/>
                </a:lnTo>
                <a:lnTo>
                  <a:pt x="4758" y="11214"/>
                </a:lnTo>
                <a:lnTo>
                  <a:pt x="4795" y="11323"/>
                </a:lnTo>
                <a:lnTo>
                  <a:pt x="4834" y="11433"/>
                </a:lnTo>
                <a:lnTo>
                  <a:pt x="4874" y="11541"/>
                </a:lnTo>
                <a:lnTo>
                  <a:pt x="4915" y="11649"/>
                </a:lnTo>
                <a:lnTo>
                  <a:pt x="4958" y="11756"/>
                </a:lnTo>
                <a:lnTo>
                  <a:pt x="5001" y="11863"/>
                </a:lnTo>
                <a:lnTo>
                  <a:pt x="5045" y="11968"/>
                </a:lnTo>
                <a:lnTo>
                  <a:pt x="4982" y="11992"/>
                </a:lnTo>
                <a:lnTo>
                  <a:pt x="4920" y="12017"/>
                </a:lnTo>
                <a:lnTo>
                  <a:pt x="4857" y="12042"/>
                </a:lnTo>
                <a:lnTo>
                  <a:pt x="4795" y="12068"/>
                </a:lnTo>
                <a:lnTo>
                  <a:pt x="4734" y="12094"/>
                </a:lnTo>
                <a:lnTo>
                  <a:pt x="4672" y="12120"/>
                </a:lnTo>
                <a:lnTo>
                  <a:pt x="4611" y="12147"/>
                </a:lnTo>
                <a:lnTo>
                  <a:pt x="4550" y="12175"/>
                </a:lnTo>
                <a:lnTo>
                  <a:pt x="4490" y="12203"/>
                </a:lnTo>
                <a:lnTo>
                  <a:pt x="4429" y="12231"/>
                </a:lnTo>
                <a:lnTo>
                  <a:pt x="4370" y="12261"/>
                </a:lnTo>
                <a:lnTo>
                  <a:pt x="4309" y="12291"/>
                </a:lnTo>
                <a:lnTo>
                  <a:pt x="4191" y="12351"/>
                </a:lnTo>
                <a:lnTo>
                  <a:pt x="4073" y="12413"/>
                </a:lnTo>
                <a:lnTo>
                  <a:pt x="3956" y="12476"/>
                </a:lnTo>
                <a:lnTo>
                  <a:pt x="3841" y="12541"/>
                </a:lnTo>
                <a:lnTo>
                  <a:pt x="3726" y="12608"/>
                </a:lnTo>
                <a:lnTo>
                  <a:pt x="3613" y="12676"/>
                </a:lnTo>
                <a:lnTo>
                  <a:pt x="3501" y="12748"/>
                </a:lnTo>
                <a:lnTo>
                  <a:pt x="3389" y="12819"/>
                </a:lnTo>
                <a:lnTo>
                  <a:pt x="3280" y="12892"/>
                </a:lnTo>
                <a:lnTo>
                  <a:pt x="3171" y="12967"/>
                </a:lnTo>
                <a:lnTo>
                  <a:pt x="3056" y="12852"/>
                </a:lnTo>
                <a:lnTo>
                  <a:pt x="2943" y="12735"/>
                </a:lnTo>
                <a:lnTo>
                  <a:pt x="2833" y="12615"/>
                </a:lnTo>
                <a:lnTo>
                  <a:pt x="2727" y="12493"/>
                </a:lnTo>
                <a:lnTo>
                  <a:pt x="2623" y="12369"/>
                </a:lnTo>
                <a:lnTo>
                  <a:pt x="2521" y="12241"/>
                </a:lnTo>
                <a:lnTo>
                  <a:pt x="2423" y="12113"/>
                </a:lnTo>
                <a:lnTo>
                  <a:pt x="2328" y="11981"/>
                </a:lnTo>
                <a:lnTo>
                  <a:pt x="2236" y="11848"/>
                </a:lnTo>
                <a:lnTo>
                  <a:pt x="2147" y="11712"/>
                </a:lnTo>
                <a:lnTo>
                  <a:pt x="2062" y="11574"/>
                </a:lnTo>
                <a:lnTo>
                  <a:pt x="1978" y="11434"/>
                </a:lnTo>
                <a:lnTo>
                  <a:pt x="1899" y="11292"/>
                </a:lnTo>
                <a:lnTo>
                  <a:pt x="1824" y="11148"/>
                </a:lnTo>
                <a:lnTo>
                  <a:pt x="1751" y="11002"/>
                </a:lnTo>
                <a:lnTo>
                  <a:pt x="1682" y="10854"/>
                </a:lnTo>
                <a:lnTo>
                  <a:pt x="1615" y="10705"/>
                </a:lnTo>
                <a:lnTo>
                  <a:pt x="1554" y="10554"/>
                </a:lnTo>
                <a:lnTo>
                  <a:pt x="1494" y="10400"/>
                </a:lnTo>
                <a:lnTo>
                  <a:pt x="1440" y="10246"/>
                </a:lnTo>
                <a:lnTo>
                  <a:pt x="1387" y="10090"/>
                </a:lnTo>
                <a:lnTo>
                  <a:pt x="1340" y="9931"/>
                </a:lnTo>
                <a:lnTo>
                  <a:pt x="1296" y="9772"/>
                </a:lnTo>
                <a:lnTo>
                  <a:pt x="1255" y="9612"/>
                </a:lnTo>
                <a:lnTo>
                  <a:pt x="1219" y="9449"/>
                </a:lnTo>
                <a:lnTo>
                  <a:pt x="1186" y="9285"/>
                </a:lnTo>
                <a:lnTo>
                  <a:pt x="1158" y="9119"/>
                </a:lnTo>
                <a:lnTo>
                  <a:pt x="1132" y="8954"/>
                </a:lnTo>
                <a:lnTo>
                  <a:pt x="1111" y="8786"/>
                </a:lnTo>
                <a:lnTo>
                  <a:pt x="1095" y="8617"/>
                </a:lnTo>
                <a:lnTo>
                  <a:pt x="1082" y="8448"/>
                </a:lnTo>
                <a:lnTo>
                  <a:pt x="1073" y="8277"/>
                </a:lnTo>
                <a:close/>
                <a:moveTo>
                  <a:pt x="2878" y="3381"/>
                </a:moveTo>
                <a:lnTo>
                  <a:pt x="2935" y="3423"/>
                </a:lnTo>
                <a:lnTo>
                  <a:pt x="2992" y="3466"/>
                </a:lnTo>
                <a:lnTo>
                  <a:pt x="3050" y="3507"/>
                </a:lnTo>
                <a:lnTo>
                  <a:pt x="3107" y="3549"/>
                </a:lnTo>
                <a:lnTo>
                  <a:pt x="3165" y="3590"/>
                </a:lnTo>
                <a:lnTo>
                  <a:pt x="3223" y="3630"/>
                </a:lnTo>
                <a:lnTo>
                  <a:pt x="3282" y="3670"/>
                </a:lnTo>
                <a:lnTo>
                  <a:pt x="3341" y="3710"/>
                </a:lnTo>
                <a:lnTo>
                  <a:pt x="3401" y="3749"/>
                </a:lnTo>
                <a:lnTo>
                  <a:pt x="3460" y="3789"/>
                </a:lnTo>
                <a:lnTo>
                  <a:pt x="3521" y="3827"/>
                </a:lnTo>
                <a:lnTo>
                  <a:pt x="3581" y="3865"/>
                </a:lnTo>
                <a:lnTo>
                  <a:pt x="3642" y="3902"/>
                </a:lnTo>
                <a:lnTo>
                  <a:pt x="3702" y="3939"/>
                </a:lnTo>
                <a:lnTo>
                  <a:pt x="3764" y="3975"/>
                </a:lnTo>
                <a:lnTo>
                  <a:pt x="3826" y="4011"/>
                </a:lnTo>
                <a:lnTo>
                  <a:pt x="3887" y="4046"/>
                </a:lnTo>
                <a:lnTo>
                  <a:pt x="3950" y="4081"/>
                </a:lnTo>
                <a:lnTo>
                  <a:pt x="4012" y="4116"/>
                </a:lnTo>
                <a:lnTo>
                  <a:pt x="4076" y="4150"/>
                </a:lnTo>
                <a:lnTo>
                  <a:pt x="4139" y="4183"/>
                </a:lnTo>
                <a:lnTo>
                  <a:pt x="4202" y="4216"/>
                </a:lnTo>
                <a:lnTo>
                  <a:pt x="4267" y="4249"/>
                </a:lnTo>
                <a:lnTo>
                  <a:pt x="4331" y="4281"/>
                </a:lnTo>
                <a:lnTo>
                  <a:pt x="4395" y="4312"/>
                </a:lnTo>
                <a:lnTo>
                  <a:pt x="4461" y="4343"/>
                </a:lnTo>
                <a:lnTo>
                  <a:pt x="4525" y="4374"/>
                </a:lnTo>
                <a:lnTo>
                  <a:pt x="4591" y="4403"/>
                </a:lnTo>
                <a:lnTo>
                  <a:pt x="4657" y="4432"/>
                </a:lnTo>
                <a:lnTo>
                  <a:pt x="4724" y="4461"/>
                </a:lnTo>
                <a:lnTo>
                  <a:pt x="4789" y="4489"/>
                </a:lnTo>
                <a:lnTo>
                  <a:pt x="4856" y="4517"/>
                </a:lnTo>
                <a:lnTo>
                  <a:pt x="4822" y="4611"/>
                </a:lnTo>
                <a:lnTo>
                  <a:pt x="4789" y="4706"/>
                </a:lnTo>
                <a:lnTo>
                  <a:pt x="4756" y="4801"/>
                </a:lnTo>
                <a:lnTo>
                  <a:pt x="4726" y="4897"/>
                </a:lnTo>
                <a:lnTo>
                  <a:pt x="4695" y="4993"/>
                </a:lnTo>
                <a:lnTo>
                  <a:pt x="4665" y="5090"/>
                </a:lnTo>
                <a:lnTo>
                  <a:pt x="4637" y="5188"/>
                </a:lnTo>
                <a:lnTo>
                  <a:pt x="4610" y="5285"/>
                </a:lnTo>
                <a:lnTo>
                  <a:pt x="4583" y="5383"/>
                </a:lnTo>
                <a:lnTo>
                  <a:pt x="4557" y="5482"/>
                </a:lnTo>
                <a:lnTo>
                  <a:pt x="4533" y="5582"/>
                </a:lnTo>
                <a:lnTo>
                  <a:pt x="4509" y="5681"/>
                </a:lnTo>
                <a:lnTo>
                  <a:pt x="4486" y="5781"/>
                </a:lnTo>
                <a:lnTo>
                  <a:pt x="4465" y="5881"/>
                </a:lnTo>
                <a:lnTo>
                  <a:pt x="4444" y="5982"/>
                </a:lnTo>
                <a:lnTo>
                  <a:pt x="4425" y="6084"/>
                </a:lnTo>
                <a:lnTo>
                  <a:pt x="4406" y="6186"/>
                </a:lnTo>
                <a:lnTo>
                  <a:pt x="4388" y="6288"/>
                </a:lnTo>
                <a:lnTo>
                  <a:pt x="4372" y="6391"/>
                </a:lnTo>
                <a:lnTo>
                  <a:pt x="4356" y="6494"/>
                </a:lnTo>
                <a:lnTo>
                  <a:pt x="4342" y="6598"/>
                </a:lnTo>
                <a:lnTo>
                  <a:pt x="4328" y="6701"/>
                </a:lnTo>
                <a:lnTo>
                  <a:pt x="4315" y="6805"/>
                </a:lnTo>
                <a:lnTo>
                  <a:pt x="4304" y="6911"/>
                </a:lnTo>
                <a:lnTo>
                  <a:pt x="4294" y="7015"/>
                </a:lnTo>
                <a:lnTo>
                  <a:pt x="4284" y="7120"/>
                </a:lnTo>
                <a:lnTo>
                  <a:pt x="4275" y="7226"/>
                </a:lnTo>
                <a:lnTo>
                  <a:pt x="4268" y="7332"/>
                </a:lnTo>
                <a:lnTo>
                  <a:pt x="4262" y="7439"/>
                </a:lnTo>
                <a:lnTo>
                  <a:pt x="4257" y="7545"/>
                </a:lnTo>
                <a:lnTo>
                  <a:pt x="4253" y="7652"/>
                </a:lnTo>
                <a:lnTo>
                  <a:pt x="4248" y="7759"/>
                </a:lnTo>
                <a:lnTo>
                  <a:pt x="1073" y="7759"/>
                </a:lnTo>
                <a:lnTo>
                  <a:pt x="1081" y="7602"/>
                </a:lnTo>
                <a:lnTo>
                  <a:pt x="1092" y="7446"/>
                </a:lnTo>
                <a:lnTo>
                  <a:pt x="1107" y="7291"/>
                </a:lnTo>
                <a:lnTo>
                  <a:pt x="1125" y="7137"/>
                </a:lnTo>
                <a:lnTo>
                  <a:pt x="1146" y="6984"/>
                </a:lnTo>
                <a:lnTo>
                  <a:pt x="1171" y="6832"/>
                </a:lnTo>
                <a:lnTo>
                  <a:pt x="1200" y="6681"/>
                </a:lnTo>
                <a:lnTo>
                  <a:pt x="1231" y="6532"/>
                </a:lnTo>
                <a:lnTo>
                  <a:pt x="1265" y="6383"/>
                </a:lnTo>
                <a:lnTo>
                  <a:pt x="1304" y="6236"/>
                </a:lnTo>
                <a:lnTo>
                  <a:pt x="1345" y="6090"/>
                </a:lnTo>
                <a:lnTo>
                  <a:pt x="1389" y="5945"/>
                </a:lnTo>
                <a:lnTo>
                  <a:pt x="1437" y="5802"/>
                </a:lnTo>
                <a:lnTo>
                  <a:pt x="1487" y="5660"/>
                </a:lnTo>
                <a:lnTo>
                  <a:pt x="1540" y="5519"/>
                </a:lnTo>
                <a:lnTo>
                  <a:pt x="1597" y="5380"/>
                </a:lnTo>
                <a:lnTo>
                  <a:pt x="1656" y="5243"/>
                </a:lnTo>
                <a:lnTo>
                  <a:pt x="1719" y="5106"/>
                </a:lnTo>
                <a:lnTo>
                  <a:pt x="1785" y="4972"/>
                </a:lnTo>
                <a:lnTo>
                  <a:pt x="1852" y="4839"/>
                </a:lnTo>
                <a:lnTo>
                  <a:pt x="1923" y="4708"/>
                </a:lnTo>
                <a:lnTo>
                  <a:pt x="1997" y="4578"/>
                </a:lnTo>
                <a:lnTo>
                  <a:pt x="2074" y="4450"/>
                </a:lnTo>
                <a:lnTo>
                  <a:pt x="2153" y="4324"/>
                </a:lnTo>
                <a:lnTo>
                  <a:pt x="2234" y="4199"/>
                </a:lnTo>
                <a:lnTo>
                  <a:pt x="2319" y="4076"/>
                </a:lnTo>
                <a:lnTo>
                  <a:pt x="2405" y="3956"/>
                </a:lnTo>
                <a:lnTo>
                  <a:pt x="2496" y="3837"/>
                </a:lnTo>
                <a:lnTo>
                  <a:pt x="2587" y="3719"/>
                </a:lnTo>
                <a:lnTo>
                  <a:pt x="2681" y="3605"/>
                </a:lnTo>
                <a:lnTo>
                  <a:pt x="2779" y="3492"/>
                </a:lnTo>
                <a:lnTo>
                  <a:pt x="2878" y="3381"/>
                </a:lnTo>
                <a:close/>
                <a:moveTo>
                  <a:pt x="8474" y="7759"/>
                </a:moveTo>
                <a:lnTo>
                  <a:pt x="8474" y="5160"/>
                </a:lnTo>
                <a:lnTo>
                  <a:pt x="8559" y="5157"/>
                </a:lnTo>
                <a:lnTo>
                  <a:pt x="8644" y="5153"/>
                </a:lnTo>
                <a:lnTo>
                  <a:pt x="8728" y="5149"/>
                </a:lnTo>
                <a:lnTo>
                  <a:pt x="8812" y="5143"/>
                </a:lnTo>
                <a:lnTo>
                  <a:pt x="8896" y="5137"/>
                </a:lnTo>
                <a:lnTo>
                  <a:pt x="8980" y="5131"/>
                </a:lnTo>
                <a:lnTo>
                  <a:pt x="9063" y="5122"/>
                </a:lnTo>
                <a:lnTo>
                  <a:pt x="9146" y="5114"/>
                </a:lnTo>
                <a:lnTo>
                  <a:pt x="9230" y="5105"/>
                </a:lnTo>
                <a:lnTo>
                  <a:pt x="9313" y="5095"/>
                </a:lnTo>
                <a:lnTo>
                  <a:pt x="9395" y="5084"/>
                </a:lnTo>
                <a:lnTo>
                  <a:pt x="9477" y="5073"/>
                </a:lnTo>
                <a:lnTo>
                  <a:pt x="9559" y="5061"/>
                </a:lnTo>
                <a:lnTo>
                  <a:pt x="9641" y="5048"/>
                </a:lnTo>
                <a:lnTo>
                  <a:pt x="9723" y="5035"/>
                </a:lnTo>
                <a:lnTo>
                  <a:pt x="9804" y="5020"/>
                </a:lnTo>
                <a:lnTo>
                  <a:pt x="9885" y="5005"/>
                </a:lnTo>
                <a:lnTo>
                  <a:pt x="9965" y="4990"/>
                </a:lnTo>
                <a:lnTo>
                  <a:pt x="10046" y="4973"/>
                </a:lnTo>
                <a:lnTo>
                  <a:pt x="10126" y="4956"/>
                </a:lnTo>
                <a:lnTo>
                  <a:pt x="10206" y="4938"/>
                </a:lnTo>
                <a:lnTo>
                  <a:pt x="10287" y="4920"/>
                </a:lnTo>
                <a:lnTo>
                  <a:pt x="10366" y="4900"/>
                </a:lnTo>
                <a:lnTo>
                  <a:pt x="10445" y="4880"/>
                </a:lnTo>
                <a:lnTo>
                  <a:pt x="10524" y="4860"/>
                </a:lnTo>
                <a:lnTo>
                  <a:pt x="10602" y="4838"/>
                </a:lnTo>
                <a:lnTo>
                  <a:pt x="10681" y="4816"/>
                </a:lnTo>
                <a:lnTo>
                  <a:pt x="10759" y="4793"/>
                </a:lnTo>
                <a:lnTo>
                  <a:pt x="10836" y="4770"/>
                </a:lnTo>
                <a:lnTo>
                  <a:pt x="10914" y="4746"/>
                </a:lnTo>
                <a:lnTo>
                  <a:pt x="10990" y="4721"/>
                </a:lnTo>
                <a:lnTo>
                  <a:pt x="11066" y="4695"/>
                </a:lnTo>
                <a:lnTo>
                  <a:pt x="11099" y="4784"/>
                </a:lnTo>
                <a:lnTo>
                  <a:pt x="11130" y="4873"/>
                </a:lnTo>
                <a:lnTo>
                  <a:pt x="11161" y="4963"/>
                </a:lnTo>
                <a:lnTo>
                  <a:pt x="11191" y="5053"/>
                </a:lnTo>
                <a:lnTo>
                  <a:pt x="11219" y="5145"/>
                </a:lnTo>
                <a:lnTo>
                  <a:pt x="11247" y="5236"/>
                </a:lnTo>
                <a:lnTo>
                  <a:pt x="11274" y="5328"/>
                </a:lnTo>
                <a:lnTo>
                  <a:pt x="11299" y="5420"/>
                </a:lnTo>
                <a:lnTo>
                  <a:pt x="11325" y="5513"/>
                </a:lnTo>
                <a:lnTo>
                  <a:pt x="11349" y="5607"/>
                </a:lnTo>
                <a:lnTo>
                  <a:pt x="11372" y="5701"/>
                </a:lnTo>
                <a:lnTo>
                  <a:pt x="11395" y="5795"/>
                </a:lnTo>
                <a:lnTo>
                  <a:pt x="11415" y="5889"/>
                </a:lnTo>
                <a:lnTo>
                  <a:pt x="11436" y="5984"/>
                </a:lnTo>
                <a:lnTo>
                  <a:pt x="11455" y="6080"/>
                </a:lnTo>
                <a:lnTo>
                  <a:pt x="11474" y="6176"/>
                </a:lnTo>
                <a:lnTo>
                  <a:pt x="11491" y="6272"/>
                </a:lnTo>
                <a:lnTo>
                  <a:pt x="11509" y="6368"/>
                </a:lnTo>
                <a:lnTo>
                  <a:pt x="11524" y="6466"/>
                </a:lnTo>
                <a:lnTo>
                  <a:pt x="11538" y="6563"/>
                </a:lnTo>
                <a:lnTo>
                  <a:pt x="11553" y="6661"/>
                </a:lnTo>
                <a:lnTo>
                  <a:pt x="11565" y="6759"/>
                </a:lnTo>
                <a:lnTo>
                  <a:pt x="11577" y="6857"/>
                </a:lnTo>
                <a:lnTo>
                  <a:pt x="11589" y="6957"/>
                </a:lnTo>
                <a:lnTo>
                  <a:pt x="11598" y="7056"/>
                </a:lnTo>
                <a:lnTo>
                  <a:pt x="11607" y="7155"/>
                </a:lnTo>
                <a:lnTo>
                  <a:pt x="11615" y="7255"/>
                </a:lnTo>
                <a:lnTo>
                  <a:pt x="11623" y="7356"/>
                </a:lnTo>
                <a:lnTo>
                  <a:pt x="11629" y="7456"/>
                </a:lnTo>
                <a:lnTo>
                  <a:pt x="11634" y="7557"/>
                </a:lnTo>
                <a:lnTo>
                  <a:pt x="11638" y="7658"/>
                </a:lnTo>
                <a:lnTo>
                  <a:pt x="11641" y="7759"/>
                </a:lnTo>
                <a:lnTo>
                  <a:pt x="8474" y="7759"/>
                </a:lnTo>
                <a:close/>
                <a:moveTo>
                  <a:pt x="10879" y="11791"/>
                </a:moveTo>
                <a:lnTo>
                  <a:pt x="10807" y="11768"/>
                </a:lnTo>
                <a:lnTo>
                  <a:pt x="10735" y="11747"/>
                </a:lnTo>
                <a:lnTo>
                  <a:pt x="10663" y="11726"/>
                </a:lnTo>
                <a:lnTo>
                  <a:pt x="10590" y="11706"/>
                </a:lnTo>
                <a:lnTo>
                  <a:pt x="10518" y="11686"/>
                </a:lnTo>
                <a:lnTo>
                  <a:pt x="10446" y="11667"/>
                </a:lnTo>
                <a:lnTo>
                  <a:pt x="10373" y="11649"/>
                </a:lnTo>
                <a:lnTo>
                  <a:pt x="10299" y="11631"/>
                </a:lnTo>
                <a:lnTo>
                  <a:pt x="10226" y="11614"/>
                </a:lnTo>
                <a:lnTo>
                  <a:pt x="10152" y="11598"/>
                </a:lnTo>
                <a:lnTo>
                  <a:pt x="10078" y="11582"/>
                </a:lnTo>
                <a:lnTo>
                  <a:pt x="10003" y="11566"/>
                </a:lnTo>
                <a:lnTo>
                  <a:pt x="9929" y="11552"/>
                </a:lnTo>
                <a:lnTo>
                  <a:pt x="9854" y="11538"/>
                </a:lnTo>
                <a:lnTo>
                  <a:pt x="9780" y="11525"/>
                </a:lnTo>
                <a:lnTo>
                  <a:pt x="9704" y="11512"/>
                </a:lnTo>
                <a:lnTo>
                  <a:pt x="9629" y="11500"/>
                </a:lnTo>
                <a:lnTo>
                  <a:pt x="9553" y="11488"/>
                </a:lnTo>
                <a:lnTo>
                  <a:pt x="9477" y="11477"/>
                </a:lnTo>
                <a:lnTo>
                  <a:pt x="9401" y="11467"/>
                </a:lnTo>
                <a:lnTo>
                  <a:pt x="9325" y="11458"/>
                </a:lnTo>
                <a:lnTo>
                  <a:pt x="9249" y="11449"/>
                </a:lnTo>
                <a:lnTo>
                  <a:pt x="9172" y="11440"/>
                </a:lnTo>
                <a:lnTo>
                  <a:pt x="9095" y="11433"/>
                </a:lnTo>
                <a:lnTo>
                  <a:pt x="9018" y="11425"/>
                </a:lnTo>
                <a:lnTo>
                  <a:pt x="8941" y="11419"/>
                </a:lnTo>
                <a:lnTo>
                  <a:pt x="8864" y="11413"/>
                </a:lnTo>
                <a:lnTo>
                  <a:pt x="8786" y="11408"/>
                </a:lnTo>
                <a:lnTo>
                  <a:pt x="8708" y="11404"/>
                </a:lnTo>
                <a:lnTo>
                  <a:pt x="8630" y="11400"/>
                </a:lnTo>
                <a:lnTo>
                  <a:pt x="8552" y="11396"/>
                </a:lnTo>
                <a:lnTo>
                  <a:pt x="8474" y="11394"/>
                </a:lnTo>
                <a:lnTo>
                  <a:pt x="8474" y="8277"/>
                </a:lnTo>
                <a:lnTo>
                  <a:pt x="11641" y="8277"/>
                </a:lnTo>
                <a:lnTo>
                  <a:pt x="11637" y="8394"/>
                </a:lnTo>
                <a:lnTo>
                  <a:pt x="11632" y="8512"/>
                </a:lnTo>
                <a:lnTo>
                  <a:pt x="11626" y="8628"/>
                </a:lnTo>
                <a:lnTo>
                  <a:pt x="11617" y="8746"/>
                </a:lnTo>
                <a:lnTo>
                  <a:pt x="11608" y="8862"/>
                </a:lnTo>
                <a:lnTo>
                  <a:pt x="11598" y="8977"/>
                </a:lnTo>
                <a:lnTo>
                  <a:pt x="11586" y="9092"/>
                </a:lnTo>
                <a:lnTo>
                  <a:pt x="11572" y="9207"/>
                </a:lnTo>
                <a:lnTo>
                  <a:pt x="11558" y="9321"/>
                </a:lnTo>
                <a:lnTo>
                  <a:pt x="11542" y="9435"/>
                </a:lnTo>
                <a:lnTo>
                  <a:pt x="11525" y="9548"/>
                </a:lnTo>
                <a:lnTo>
                  <a:pt x="11506" y="9661"/>
                </a:lnTo>
                <a:lnTo>
                  <a:pt x="11486" y="9773"/>
                </a:lnTo>
                <a:lnTo>
                  <a:pt x="11466" y="9884"/>
                </a:lnTo>
                <a:lnTo>
                  <a:pt x="11443" y="9995"/>
                </a:lnTo>
                <a:lnTo>
                  <a:pt x="11419" y="10106"/>
                </a:lnTo>
                <a:lnTo>
                  <a:pt x="11395" y="10216"/>
                </a:lnTo>
                <a:lnTo>
                  <a:pt x="11368" y="10325"/>
                </a:lnTo>
                <a:lnTo>
                  <a:pt x="11341" y="10434"/>
                </a:lnTo>
                <a:lnTo>
                  <a:pt x="11313" y="10543"/>
                </a:lnTo>
                <a:lnTo>
                  <a:pt x="11283" y="10650"/>
                </a:lnTo>
                <a:lnTo>
                  <a:pt x="11252" y="10757"/>
                </a:lnTo>
                <a:lnTo>
                  <a:pt x="11220" y="10863"/>
                </a:lnTo>
                <a:lnTo>
                  <a:pt x="11186" y="10969"/>
                </a:lnTo>
                <a:lnTo>
                  <a:pt x="11152" y="11074"/>
                </a:lnTo>
                <a:lnTo>
                  <a:pt x="11117" y="11178"/>
                </a:lnTo>
                <a:lnTo>
                  <a:pt x="11080" y="11282"/>
                </a:lnTo>
                <a:lnTo>
                  <a:pt x="11042" y="11386"/>
                </a:lnTo>
                <a:lnTo>
                  <a:pt x="11003" y="11488"/>
                </a:lnTo>
                <a:lnTo>
                  <a:pt x="10962" y="11590"/>
                </a:lnTo>
                <a:lnTo>
                  <a:pt x="10921" y="11690"/>
                </a:lnTo>
                <a:lnTo>
                  <a:pt x="10879" y="11791"/>
                </a:lnTo>
                <a:close/>
                <a:moveTo>
                  <a:pt x="11162" y="12440"/>
                </a:moveTo>
                <a:lnTo>
                  <a:pt x="11275" y="12484"/>
                </a:lnTo>
                <a:lnTo>
                  <a:pt x="11387" y="12529"/>
                </a:lnTo>
                <a:lnTo>
                  <a:pt x="11497" y="12575"/>
                </a:lnTo>
                <a:lnTo>
                  <a:pt x="11606" y="12624"/>
                </a:lnTo>
                <a:lnTo>
                  <a:pt x="11715" y="12674"/>
                </a:lnTo>
                <a:lnTo>
                  <a:pt x="11824" y="12726"/>
                </a:lnTo>
                <a:lnTo>
                  <a:pt x="11930" y="12779"/>
                </a:lnTo>
                <a:lnTo>
                  <a:pt x="12036" y="12833"/>
                </a:lnTo>
                <a:lnTo>
                  <a:pt x="12142" y="12889"/>
                </a:lnTo>
                <a:lnTo>
                  <a:pt x="12245" y="12946"/>
                </a:lnTo>
                <a:lnTo>
                  <a:pt x="12349" y="13005"/>
                </a:lnTo>
                <a:lnTo>
                  <a:pt x="12451" y="13065"/>
                </a:lnTo>
                <a:lnTo>
                  <a:pt x="12552" y="13127"/>
                </a:lnTo>
                <a:lnTo>
                  <a:pt x="12653" y="13191"/>
                </a:lnTo>
                <a:lnTo>
                  <a:pt x="12751" y="13255"/>
                </a:lnTo>
                <a:lnTo>
                  <a:pt x="12850" y="13320"/>
                </a:lnTo>
                <a:lnTo>
                  <a:pt x="12759" y="13395"/>
                </a:lnTo>
                <a:lnTo>
                  <a:pt x="12666" y="13469"/>
                </a:lnTo>
                <a:lnTo>
                  <a:pt x="12573" y="13540"/>
                </a:lnTo>
                <a:lnTo>
                  <a:pt x="12477" y="13612"/>
                </a:lnTo>
                <a:lnTo>
                  <a:pt x="12381" y="13681"/>
                </a:lnTo>
                <a:lnTo>
                  <a:pt x="12283" y="13748"/>
                </a:lnTo>
                <a:lnTo>
                  <a:pt x="12185" y="13814"/>
                </a:lnTo>
                <a:lnTo>
                  <a:pt x="12084" y="13878"/>
                </a:lnTo>
                <a:lnTo>
                  <a:pt x="11984" y="13940"/>
                </a:lnTo>
                <a:lnTo>
                  <a:pt x="11881" y="14001"/>
                </a:lnTo>
                <a:lnTo>
                  <a:pt x="11779" y="14062"/>
                </a:lnTo>
                <a:lnTo>
                  <a:pt x="11674" y="14119"/>
                </a:lnTo>
                <a:lnTo>
                  <a:pt x="11568" y="14175"/>
                </a:lnTo>
                <a:lnTo>
                  <a:pt x="11461" y="14229"/>
                </a:lnTo>
                <a:lnTo>
                  <a:pt x="11354" y="14282"/>
                </a:lnTo>
                <a:lnTo>
                  <a:pt x="11245" y="14333"/>
                </a:lnTo>
                <a:lnTo>
                  <a:pt x="11136" y="14382"/>
                </a:lnTo>
                <a:lnTo>
                  <a:pt x="11025" y="14429"/>
                </a:lnTo>
                <a:lnTo>
                  <a:pt x="10914" y="14475"/>
                </a:lnTo>
                <a:lnTo>
                  <a:pt x="10802" y="14519"/>
                </a:lnTo>
                <a:lnTo>
                  <a:pt x="10688" y="14561"/>
                </a:lnTo>
                <a:lnTo>
                  <a:pt x="10573" y="14601"/>
                </a:lnTo>
                <a:lnTo>
                  <a:pt x="10458" y="14639"/>
                </a:lnTo>
                <a:lnTo>
                  <a:pt x="10342" y="14676"/>
                </a:lnTo>
                <a:lnTo>
                  <a:pt x="10225" y="14710"/>
                </a:lnTo>
                <a:lnTo>
                  <a:pt x="10107" y="14743"/>
                </a:lnTo>
                <a:lnTo>
                  <a:pt x="9989" y="14774"/>
                </a:lnTo>
                <a:lnTo>
                  <a:pt x="9869" y="14802"/>
                </a:lnTo>
                <a:lnTo>
                  <a:pt x="9749" y="14829"/>
                </a:lnTo>
                <a:lnTo>
                  <a:pt x="9628" y="14854"/>
                </a:lnTo>
                <a:lnTo>
                  <a:pt x="9507" y="14877"/>
                </a:lnTo>
                <a:lnTo>
                  <a:pt x="9383" y="14898"/>
                </a:lnTo>
                <a:lnTo>
                  <a:pt x="9450" y="14833"/>
                </a:lnTo>
                <a:lnTo>
                  <a:pt x="9516" y="14767"/>
                </a:lnTo>
                <a:lnTo>
                  <a:pt x="9582" y="14700"/>
                </a:lnTo>
                <a:lnTo>
                  <a:pt x="9645" y="14633"/>
                </a:lnTo>
                <a:lnTo>
                  <a:pt x="9710" y="14564"/>
                </a:lnTo>
                <a:lnTo>
                  <a:pt x="9772" y="14495"/>
                </a:lnTo>
                <a:lnTo>
                  <a:pt x="9835" y="14424"/>
                </a:lnTo>
                <a:lnTo>
                  <a:pt x="9897" y="14354"/>
                </a:lnTo>
                <a:lnTo>
                  <a:pt x="9958" y="14282"/>
                </a:lnTo>
                <a:lnTo>
                  <a:pt x="10019" y="14210"/>
                </a:lnTo>
                <a:lnTo>
                  <a:pt x="10078" y="14137"/>
                </a:lnTo>
                <a:lnTo>
                  <a:pt x="10138" y="14064"/>
                </a:lnTo>
                <a:lnTo>
                  <a:pt x="10195" y="13988"/>
                </a:lnTo>
                <a:lnTo>
                  <a:pt x="10254" y="13913"/>
                </a:lnTo>
                <a:lnTo>
                  <a:pt x="10310" y="13837"/>
                </a:lnTo>
                <a:lnTo>
                  <a:pt x="10367" y="13761"/>
                </a:lnTo>
                <a:lnTo>
                  <a:pt x="10422" y="13684"/>
                </a:lnTo>
                <a:lnTo>
                  <a:pt x="10476" y="13606"/>
                </a:lnTo>
                <a:lnTo>
                  <a:pt x="10531" y="13526"/>
                </a:lnTo>
                <a:lnTo>
                  <a:pt x="10584" y="13447"/>
                </a:lnTo>
                <a:lnTo>
                  <a:pt x="10636" y="13367"/>
                </a:lnTo>
                <a:lnTo>
                  <a:pt x="10688" y="13286"/>
                </a:lnTo>
                <a:lnTo>
                  <a:pt x="10739" y="13204"/>
                </a:lnTo>
                <a:lnTo>
                  <a:pt x="10789" y="13121"/>
                </a:lnTo>
                <a:lnTo>
                  <a:pt x="10839" y="13039"/>
                </a:lnTo>
                <a:lnTo>
                  <a:pt x="10888" y="12955"/>
                </a:lnTo>
                <a:lnTo>
                  <a:pt x="10935" y="12871"/>
                </a:lnTo>
                <a:lnTo>
                  <a:pt x="10982" y="12786"/>
                </a:lnTo>
                <a:lnTo>
                  <a:pt x="11028" y="12701"/>
                </a:lnTo>
                <a:lnTo>
                  <a:pt x="11074" y="12614"/>
                </a:lnTo>
                <a:lnTo>
                  <a:pt x="11119" y="12528"/>
                </a:lnTo>
                <a:lnTo>
                  <a:pt x="11162" y="12440"/>
                </a:lnTo>
                <a:close/>
                <a:moveTo>
                  <a:pt x="8474" y="14988"/>
                </a:moveTo>
                <a:lnTo>
                  <a:pt x="8474" y="11911"/>
                </a:lnTo>
                <a:lnTo>
                  <a:pt x="8545" y="11913"/>
                </a:lnTo>
                <a:lnTo>
                  <a:pt x="8616" y="11916"/>
                </a:lnTo>
                <a:lnTo>
                  <a:pt x="8687" y="11920"/>
                </a:lnTo>
                <a:lnTo>
                  <a:pt x="8757" y="11924"/>
                </a:lnTo>
                <a:lnTo>
                  <a:pt x="8828" y="11929"/>
                </a:lnTo>
                <a:lnTo>
                  <a:pt x="8899" y="11934"/>
                </a:lnTo>
                <a:lnTo>
                  <a:pt x="8969" y="11940"/>
                </a:lnTo>
                <a:lnTo>
                  <a:pt x="9039" y="11946"/>
                </a:lnTo>
                <a:lnTo>
                  <a:pt x="9108" y="11953"/>
                </a:lnTo>
                <a:lnTo>
                  <a:pt x="9178" y="11960"/>
                </a:lnTo>
                <a:lnTo>
                  <a:pt x="9248" y="11968"/>
                </a:lnTo>
                <a:lnTo>
                  <a:pt x="9317" y="11976"/>
                </a:lnTo>
                <a:lnTo>
                  <a:pt x="9387" y="11986"/>
                </a:lnTo>
                <a:lnTo>
                  <a:pt x="9455" y="11995"/>
                </a:lnTo>
                <a:lnTo>
                  <a:pt x="9524" y="12005"/>
                </a:lnTo>
                <a:lnTo>
                  <a:pt x="9593" y="12016"/>
                </a:lnTo>
                <a:lnTo>
                  <a:pt x="9661" y="12027"/>
                </a:lnTo>
                <a:lnTo>
                  <a:pt x="9729" y="12039"/>
                </a:lnTo>
                <a:lnTo>
                  <a:pt x="9797" y="12051"/>
                </a:lnTo>
                <a:lnTo>
                  <a:pt x="9865" y="12064"/>
                </a:lnTo>
                <a:lnTo>
                  <a:pt x="9932" y="12077"/>
                </a:lnTo>
                <a:lnTo>
                  <a:pt x="10000" y="12091"/>
                </a:lnTo>
                <a:lnTo>
                  <a:pt x="10067" y="12106"/>
                </a:lnTo>
                <a:lnTo>
                  <a:pt x="10134" y="12121"/>
                </a:lnTo>
                <a:lnTo>
                  <a:pt x="10200" y="12136"/>
                </a:lnTo>
                <a:lnTo>
                  <a:pt x="10267" y="12153"/>
                </a:lnTo>
                <a:lnTo>
                  <a:pt x="10334" y="12169"/>
                </a:lnTo>
                <a:lnTo>
                  <a:pt x="10399" y="12187"/>
                </a:lnTo>
                <a:lnTo>
                  <a:pt x="10465" y="12204"/>
                </a:lnTo>
                <a:lnTo>
                  <a:pt x="10531" y="12223"/>
                </a:lnTo>
                <a:lnTo>
                  <a:pt x="10596" y="12242"/>
                </a:lnTo>
                <a:lnTo>
                  <a:pt x="10661" y="12262"/>
                </a:lnTo>
                <a:lnTo>
                  <a:pt x="10610" y="12363"/>
                </a:lnTo>
                <a:lnTo>
                  <a:pt x="10557" y="12462"/>
                </a:lnTo>
                <a:lnTo>
                  <a:pt x="10504" y="12561"/>
                </a:lnTo>
                <a:lnTo>
                  <a:pt x="10450" y="12659"/>
                </a:lnTo>
                <a:lnTo>
                  <a:pt x="10393" y="12757"/>
                </a:lnTo>
                <a:lnTo>
                  <a:pt x="10337" y="12853"/>
                </a:lnTo>
                <a:lnTo>
                  <a:pt x="10279" y="12948"/>
                </a:lnTo>
                <a:lnTo>
                  <a:pt x="10220" y="13042"/>
                </a:lnTo>
                <a:lnTo>
                  <a:pt x="10159" y="13135"/>
                </a:lnTo>
                <a:lnTo>
                  <a:pt x="10099" y="13228"/>
                </a:lnTo>
                <a:lnTo>
                  <a:pt x="10036" y="13319"/>
                </a:lnTo>
                <a:lnTo>
                  <a:pt x="9972" y="13410"/>
                </a:lnTo>
                <a:lnTo>
                  <a:pt x="9909" y="13499"/>
                </a:lnTo>
                <a:lnTo>
                  <a:pt x="9843" y="13588"/>
                </a:lnTo>
                <a:lnTo>
                  <a:pt x="9776" y="13675"/>
                </a:lnTo>
                <a:lnTo>
                  <a:pt x="9710" y="13761"/>
                </a:lnTo>
                <a:lnTo>
                  <a:pt x="9641" y="13846"/>
                </a:lnTo>
                <a:lnTo>
                  <a:pt x="9571" y="13930"/>
                </a:lnTo>
                <a:lnTo>
                  <a:pt x="9501" y="14012"/>
                </a:lnTo>
                <a:lnTo>
                  <a:pt x="9430" y="14095"/>
                </a:lnTo>
                <a:lnTo>
                  <a:pt x="9358" y="14175"/>
                </a:lnTo>
                <a:lnTo>
                  <a:pt x="9284" y="14255"/>
                </a:lnTo>
                <a:lnTo>
                  <a:pt x="9210" y="14333"/>
                </a:lnTo>
                <a:lnTo>
                  <a:pt x="9135" y="14410"/>
                </a:lnTo>
                <a:lnTo>
                  <a:pt x="9059" y="14487"/>
                </a:lnTo>
                <a:lnTo>
                  <a:pt x="8982" y="14562"/>
                </a:lnTo>
                <a:lnTo>
                  <a:pt x="8904" y="14636"/>
                </a:lnTo>
                <a:lnTo>
                  <a:pt x="8825" y="14708"/>
                </a:lnTo>
                <a:lnTo>
                  <a:pt x="8746" y="14779"/>
                </a:lnTo>
                <a:lnTo>
                  <a:pt x="8666" y="14850"/>
                </a:lnTo>
                <a:lnTo>
                  <a:pt x="8584" y="14918"/>
                </a:lnTo>
                <a:lnTo>
                  <a:pt x="8502" y="14987"/>
                </a:lnTo>
                <a:lnTo>
                  <a:pt x="8474" y="14988"/>
                </a:lnTo>
                <a:close/>
                <a:moveTo>
                  <a:pt x="7036" y="14898"/>
                </a:moveTo>
                <a:lnTo>
                  <a:pt x="6913" y="14877"/>
                </a:lnTo>
                <a:lnTo>
                  <a:pt x="6791" y="14854"/>
                </a:lnTo>
                <a:lnTo>
                  <a:pt x="6670" y="14829"/>
                </a:lnTo>
                <a:lnTo>
                  <a:pt x="6550" y="14802"/>
                </a:lnTo>
                <a:lnTo>
                  <a:pt x="6431" y="14774"/>
                </a:lnTo>
                <a:lnTo>
                  <a:pt x="6312" y="14743"/>
                </a:lnTo>
                <a:lnTo>
                  <a:pt x="6194" y="14710"/>
                </a:lnTo>
                <a:lnTo>
                  <a:pt x="6077" y="14676"/>
                </a:lnTo>
                <a:lnTo>
                  <a:pt x="5961" y="14639"/>
                </a:lnTo>
                <a:lnTo>
                  <a:pt x="5846" y="14601"/>
                </a:lnTo>
                <a:lnTo>
                  <a:pt x="5731" y="14561"/>
                </a:lnTo>
                <a:lnTo>
                  <a:pt x="5618" y="14519"/>
                </a:lnTo>
                <a:lnTo>
                  <a:pt x="5505" y="14475"/>
                </a:lnTo>
                <a:lnTo>
                  <a:pt x="5395" y="14429"/>
                </a:lnTo>
                <a:lnTo>
                  <a:pt x="5284" y="14382"/>
                </a:lnTo>
                <a:lnTo>
                  <a:pt x="5174" y="14333"/>
                </a:lnTo>
                <a:lnTo>
                  <a:pt x="5065" y="14282"/>
                </a:lnTo>
                <a:lnTo>
                  <a:pt x="4958" y="14229"/>
                </a:lnTo>
                <a:lnTo>
                  <a:pt x="4851" y="14175"/>
                </a:lnTo>
                <a:lnTo>
                  <a:pt x="4746" y="14119"/>
                </a:lnTo>
                <a:lnTo>
                  <a:pt x="4641" y="14062"/>
                </a:lnTo>
                <a:lnTo>
                  <a:pt x="4538" y="14001"/>
                </a:lnTo>
                <a:lnTo>
                  <a:pt x="4436" y="13940"/>
                </a:lnTo>
                <a:lnTo>
                  <a:pt x="4335" y="13878"/>
                </a:lnTo>
                <a:lnTo>
                  <a:pt x="4235" y="13814"/>
                </a:lnTo>
                <a:lnTo>
                  <a:pt x="4137" y="13748"/>
                </a:lnTo>
                <a:lnTo>
                  <a:pt x="4038" y="13681"/>
                </a:lnTo>
                <a:lnTo>
                  <a:pt x="3943" y="13612"/>
                </a:lnTo>
                <a:lnTo>
                  <a:pt x="3847" y="13540"/>
                </a:lnTo>
                <a:lnTo>
                  <a:pt x="3753" y="13469"/>
                </a:lnTo>
                <a:lnTo>
                  <a:pt x="3660" y="13395"/>
                </a:lnTo>
                <a:lnTo>
                  <a:pt x="3569" y="13320"/>
                </a:lnTo>
                <a:lnTo>
                  <a:pt x="3668" y="13255"/>
                </a:lnTo>
                <a:lnTo>
                  <a:pt x="3767" y="13191"/>
                </a:lnTo>
                <a:lnTo>
                  <a:pt x="3867" y="13127"/>
                </a:lnTo>
                <a:lnTo>
                  <a:pt x="3968" y="13065"/>
                </a:lnTo>
                <a:lnTo>
                  <a:pt x="4071" y="13005"/>
                </a:lnTo>
                <a:lnTo>
                  <a:pt x="4174" y="12946"/>
                </a:lnTo>
                <a:lnTo>
                  <a:pt x="4278" y="12889"/>
                </a:lnTo>
                <a:lnTo>
                  <a:pt x="4383" y="12833"/>
                </a:lnTo>
                <a:lnTo>
                  <a:pt x="4489" y="12779"/>
                </a:lnTo>
                <a:lnTo>
                  <a:pt x="4596" y="12726"/>
                </a:lnTo>
                <a:lnTo>
                  <a:pt x="4704" y="12674"/>
                </a:lnTo>
                <a:lnTo>
                  <a:pt x="4813" y="12624"/>
                </a:lnTo>
                <a:lnTo>
                  <a:pt x="4923" y="12575"/>
                </a:lnTo>
                <a:lnTo>
                  <a:pt x="5033" y="12529"/>
                </a:lnTo>
                <a:lnTo>
                  <a:pt x="5144" y="12484"/>
                </a:lnTo>
                <a:lnTo>
                  <a:pt x="5257" y="12440"/>
                </a:lnTo>
                <a:lnTo>
                  <a:pt x="5301" y="12528"/>
                </a:lnTo>
                <a:lnTo>
                  <a:pt x="5345" y="12614"/>
                </a:lnTo>
                <a:lnTo>
                  <a:pt x="5391" y="12701"/>
                </a:lnTo>
                <a:lnTo>
                  <a:pt x="5437" y="12786"/>
                </a:lnTo>
                <a:lnTo>
                  <a:pt x="5484" y="12871"/>
                </a:lnTo>
                <a:lnTo>
                  <a:pt x="5532" y="12955"/>
                </a:lnTo>
                <a:lnTo>
                  <a:pt x="5580" y="13039"/>
                </a:lnTo>
                <a:lnTo>
                  <a:pt x="5630" y="13121"/>
                </a:lnTo>
                <a:lnTo>
                  <a:pt x="5680" y="13204"/>
                </a:lnTo>
                <a:lnTo>
                  <a:pt x="5731" y="13286"/>
                </a:lnTo>
                <a:lnTo>
                  <a:pt x="5783" y="13367"/>
                </a:lnTo>
                <a:lnTo>
                  <a:pt x="5835" y="13447"/>
                </a:lnTo>
                <a:lnTo>
                  <a:pt x="5888" y="13526"/>
                </a:lnTo>
                <a:lnTo>
                  <a:pt x="5943" y="13606"/>
                </a:lnTo>
                <a:lnTo>
                  <a:pt x="5997" y="13684"/>
                </a:lnTo>
                <a:lnTo>
                  <a:pt x="6052" y="13761"/>
                </a:lnTo>
                <a:lnTo>
                  <a:pt x="6109" y="13837"/>
                </a:lnTo>
                <a:lnTo>
                  <a:pt x="6166" y="13913"/>
                </a:lnTo>
                <a:lnTo>
                  <a:pt x="6224" y="13988"/>
                </a:lnTo>
                <a:lnTo>
                  <a:pt x="6282" y="14064"/>
                </a:lnTo>
                <a:lnTo>
                  <a:pt x="6341" y="14137"/>
                </a:lnTo>
                <a:lnTo>
                  <a:pt x="6400" y="14210"/>
                </a:lnTo>
                <a:lnTo>
                  <a:pt x="6461" y="14282"/>
                </a:lnTo>
                <a:lnTo>
                  <a:pt x="6522" y="14354"/>
                </a:lnTo>
                <a:lnTo>
                  <a:pt x="6584" y="14424"/>
                </a:lnTo>
                <a:lnTo>
                  <a:pt x="6647" y="14495"/>
                </a:lnTo>
                <a:lnTo>
                  <a:pt x="6710" y="14564"/>
                </a:lnTo>
                <a:lnTo>
                  <a:pt x="6774" y="14633"/>
                </a:lnTo>
                <a:lnTo>
                  <a:pt x="6839" y="14700"/>
                </a:lnTo>
                <a:lnTo>
                  <a:pt x="6903" y="14767"/>
                </a:lnTo>
                <a:lnTo>
                  <a:pt x="6969" y="14833"/>
                </a:lnTo>
                <a:lnTo>
                  <a:pt x="7036" y="14898"/>
                </a:lnTo>
                <a:close/>
                <a:moveTo>
                  <a:pt x="7945" y="8277"/>
                </a:moveTo>
                <a:lnTo>
                  <a:pt x="7945" y="11394"/>
                </a:lnTo>
                <a:lnTo>
                  <a:pt x="7867" y="11396"/>
                </a:lnTo>
                <a:lnTo>
                  <a:pt x="7789" y="11400"/>
                </a:lnTo>
                <a:lnTo>
                  <a:pt x="7711" y="11404"/>
                </a:lnTo>
                <a:lnTo>
                  <a:pt x="7633" y="11408"/>
                </a:lnTo>
                <a:lnTo>
                  <a:pt x="7555" y="11413"/>
                </a:lnTo>
                <a:lnTo>
                  <a:pt x="7478" y="11419"/>
                </a:lnTo>
                <a:lnTo>
                  <a:pt x="7401" y="11425"/>
                </a:lnTo>
                <a:lnTo>
                  <a:pt x="7324" y="11433"/>
                </a:lnTo>
                <a:lnTo>
                  <a:pt x="7247" y="11440"/>
                </a:lnTo>
                <a:lnTo>
                  <a:pt x="7170" y="11449"/>
                </a:lnTo>
                <a:lnTo>
                  <a:pt x="7094" y="11458"/>
                </a:lnTo>
                <a:lnTo>
                  <a:pt x="7018" y="11467"/>
                </a:lnTo>
                <a:lnTo>
                  <a:pt x="6942" y="11477"/>
                </a:lnTo>
                <a:lnTo>
                  <a:pt x="6866" y="11488"/>
                </a:lnTo>
                <a:lnTo>
                  <a:pt x="6790" y="11500"/>
                </a:lnTo>
                <a:lnTo>
                  <a:pt x="6715" y="11512"/>
                </a:lnTo>
                <a:lnTo>
                  <a:pt x="6640" y="11525"/>
                </a:lnTo>
                <a:lnTo>
                  <a:pt x="6565" y="11538"/>
                </a:lnTo>
                <a:lnTo>
                  <a:pt x="6491" y="11552"/>
                </a:lnTo>
                <a:lnTo>
                  <a:pt x="6416" y="11566"/>
                </a:lnTo>
                <a:lnTo>
                  <a:pt x="6342" y="11582"/>
                </a:lnTo>
                <a:lnTo>
                  <a:pt x="6268" y="11598"/>
                </a:lnTo>
                <a:lnTo>
                  <a:pt x="6194" y="11614"/>
                </a:lnTo>
                <a:lnTo>
                  <a:pt x="6120" y="11631"/>
                </a:lnTo>
                <a:lnTo>
                  <a:pt x="6047" y="11649"/>
                </a:lnTo>
                <a:lnTo>
                  <a:pt x="5973" y="11667"/>
                </a:lnTo>
                <a:lnTo>
                  <a:pt x="5901" y="11686"/>
                </a:lnTo>
                <a:lnTo>
                  <a:pt x="5829" y="11706"/>
                </a:lnTo>
                <a:lnTo>
                  <a:pt x="5756" y="11726"/>
                </a:lnTo>
                <a:lnTo>
                  <a:pt x="5684" y="11747"/>
                </a:lnTo>
                <a:lnTo>
                  <a:pt x="5612" y="11768"/>
                </a:lnTo>
                <a:lnTo>
                  <a:pt x="5540" y="11791"/>
                </a:lnTo>
                <a:lnTo>
                  <a:pt x="5498" y="11690"/>
                </a:lnTo>
                <a:lnTo>
                  <a:pt x="5457" y="11590"/>
                </a:lnTo>
                <a:lnTo>
                  <a:pt x="5417" y="11488"/>
                </a:lnTo>
                <a:lnTo>
                  <a:pt x="5377" y="11386"/>
                </a:lnTo>
                <a:lnTo>
                  <a:pt x="5339" y="11282"/>
                </a:lnTo>
                <a:lnTo>
                  <a:pt x="5303" y="11178"/>
                </a:lnTo>
                <a:lnTo>
                  <a:pt x="5267" y="11074"/>
                </a:lnTo>
                <a:lnTo>
                  <a:pt x="5233" y="10969"/>
                </a:lnTo>
                <a:lnTo>
                  <a:pt x="5200" y="10863"/>
                </a:lnTo>
                <a:lnTo>
                  <a:pt x="5167" y="10757"/>
                </a:lnTo>
                <a:lnTo>
                  <a:pt x="5136" y="10650"/>
                </a:lnTo>
                <a:lnTo>
                  <a:pt x="5106" y="10543"/>
                </a:lnTo>
                <a:lnTo>
                  <a:pt x="5079" y="10434"/>
                </a:lnTo>
                <a:lnTo>
                  <a:pt x="5051" y="10325"/>
                </a:lnTo>
                <a:lnTo>
                  <a:pt x="5025" y="10216"/>
                </a:lnTo>
                <a:lnTo>
                  <a:pt x="5000" y="10106"/>
                </a:lnTo>
                <a:lnTo>
                  <a:pt x="4976" y="9995"/>
                </a:lnTo>
                <a:lnTo>
                  <a:pt x="4954" y="9884"/>
                </a:lnTo>
                <a:lnTo>
                  <a:pt x="4933" y="9773"/>
                </a:lnTo>
                <a:lnTo>
                  <a:pt x="4913" y="9661"/>
                </a:lnTo>
                <a:lnTo>
                  <a:pt x="4895" y="9548"/>
                </a:lnTo>
                <a:lnTo>
                  <a:pt x="4877" y="9435"/>
                </a:lnTo>
                <a:lnTo>
                  <a:pt x="4861" y="9321"/>
                </a:lnTo>
                <a:lnTo>
                  <a:pt x="4847" y="9207"/>
                </a:lnTo>
                <a:lnTo>
                  <a:pt x="4833" y="9092"/>
                </a:lnTo>
                <a:lnTo>
                  <a:pt x="4822" y="8977"/>
                </a:lnTo>
                <a:lnTo>
                  <a:pt x="4811" y="8862"/>
                </a:lnTo>
                <a:lnTo>
                  <a:pt x="4802" y="8746"/>
                </a:lnTo>
                <a:lnTo>
                  <a:pt x="4794" y="8628"/>
                </a:lnTo>
                <a:lnTo>
                  <a:pt x="4787" y="8512"/>
                </a:lnTo>
                <a:lnTo>
                  <a:pt x="4782" y="8394"/>
                </a:lnTo>
                <a:lnTo>
                  <a:pt x="4779" y="8277"/>
                </a:lnTo>
                <a:lnTo>
                  <a:pt x="7945" y="8277"/>
                </a:lnTo>
                <a:close/>
                <a:moveTo>
                  <a:pt x="5353" y="4695"/>
                </a:moveTo>
                <a:lnTo>
                  <a:pt x="5430" y="4721"/>
                </a:lnTo>
                <a:lnTo>
                  <a:pt x="5507" y="4746"/>
                </a:lnTo>
                <a:lnTo>
                  <a:pt x="5583" y="4770"/>
                </a:lnTo>
                <a:lnTo>
                  <a:pt x="5661" y="4793"/>
                </a:lnTo>
                <a:lnTo>
                  <a:pt x="5739" y="4816"/>
                </a:lnTo>
                <a:lnTo>
                  <a:pt x="5817" y="4838"/>
                </a:lnTo>
                <a:lnTo>
                  <a:pt x="5896" y="4860"/>
                </a:lnTo>
                <a:lnTo>
                  <a:pt x="5974" y="4880"/>
                </a:lnTo>
                <a:lnTo>
                  <a:pt x="6053" y="4900"/>
                </a:lnTo>
                <a:lnTo>
                  <a:pt x="6134" y="4920"/>
                </a:lnTo>
                <a:lnTo>
                  <a:pt x="6213" y="4938"/>
                </a:lnTo>
                <a:lnTo>
                  <a:pt x="6293" y="4956"/>
                </a:lnTo>
                <a:lnTo>
                  <a:pt x="6373" y="4973"/>
                </a:lnTo>
                <a:lnTo>
                  <a:pt x="6454" y="4990"/>
                </a:lnTo>
                <a:lnTo>
                  <a:pt x="6535" y="5005"/>
                </a:lnTo>
                <a:lnTo>
                  <a:pt x="6615" y="5020"/>
                </a:lnTo>
                <a:lnTo>
                  <a:pt x="6697" y="5035"/>
                </a:lnTo>
                <a:lnTo>
                  <a:pt x="6778" y="5048"/>
                </a:lnTo>
                <a:lnTo>
                  <a:pt x="6860" y="5061"/>
                </a:lnTo>
                <a:lnTo>
                  <a:pt x="6942" y="5073"/>
                </a:lnTo>
                <a:lnTo>
                  <a:pt x="7024" y="5084"/>
                </a:lnTo>
                <a:lnTo>
                  <a:pt x="7106" y="5095"/>
                </a:lnTo>
                <a:lnTo>
                  <a:pt x="7189" y="5105"/>
                </a:lnTo>
                <a:lnTo>
                  <a:pt x="7273" y="5114"/>
                </a:lnTo>
                <a:lnTo>
                  <a:pt x="7356" y="5122"/>
                </a:lnTo>
                <a:lnTo>
                  <a:pt x="7439" y="5131"/>
                </a:lnTo>
                <a:lnTo>
                  <a:pt x="7523" y="5137"/>
                </a:lnTo>
                <a:lnTo>
                  <a:pt x="7607" y="5143"/>
                </a:lnTo>
                <a:lnTo>
                  <a:pt x="7691" y="5149"/>
                </a:lnTo>
                <a:lnTo>
                  <a:pt x="7775" y="5153"/>
                </a:lnTo>
                <a:lnTo>
                  <a:pt x="7860" y="5157"/>
                </a:lnTo>
                <a:lnTo>
                  <a:pt x="7945" y="5160"/>
                </a:lnTo>
                <a:lnTo>
                  <a:pt x="7945" y="7759"/>
                </a:lnTo>
                <a:lnTo>
                  <a:pt x="4779" y="7759"/>
                </a:lnTo>
                <a:lnTo>
                  <a:pt x="4782" y="7658"/>
                </a:lnTo>
                <a:lnTo>
                  <a:pt x="4786" y="7557"/>
                </a:lnTo>
                <a:lnTo>
                  <a:pt x="4791" y="7456"/>
                </a:lnTo>
                <a:lnTo>
                  <a:pt x="4797" y="7356"/>
                </a:lnTo>
                <a:lnTo>
                  <a:pt x="4805" y="7255"/>
                </a:lnTo>
                <a:lnTo>
                  <a:pt x="4812" y="7155"/>
                </a:lnTo>
                <a:lnTo>
                  <a:pt x="4821" y="7056"/>
                </a:lnTo>
                <a:lnTo>
                  <a:pt x="4831" y="6957"/>
                </a:lnTo>
                <a:lnTo>
                  <a:pt x="4843" y="6857"/>
                </a:lnTo>
                <a:lnTo>
                  <a:pt x="4854" y="6759"/>
                </a:lnTo>
                <a:lnTo>
                  <a:pt x="4867" y="6661"/>
                </a:lnTo>
                <a:lnTo>
                  <a:pt x="4881" y="6563"/>
                </a:lnTo>
                <a:lnTo>
                  <a:pt x="4896" y="6466"/>
                </a:lnTo>
                <a:lnTo>
                  <a:pt x="4911" y="6368"/>
                </a:lnTo>
                <a:lnTo>
                  <a:pt x="4928" y="6272"/>
                </a:lnTo>
                <a:lnTo>
                  <a:pt x="4945" y="6176"/>
                </a:lnTo>
                <a:lnTo>
                  <a:pt x="4964" y="6080"/>
                </a:lnTo>
                <a:lnTo>
                  <a:pt x="4983" y="5984"/>
                </a:lnTo>
                <a:lnTo>
                  <a:pt x="5004" y="5889"/>
                </a:lnTo>
                <a:lnTo>
                  <a:pt x="5025" y="5795"/>
                </a:lnTo>
                <a:lnTo>
                  <a:pt x="5048" y="5701"/>
                </a:lnTo>
                <a:lnTo>
                  <a:pt x="5070" y="5607"/>
                </a:lnTo>
                <a:lnTo>
                  <a:pt x="5095" y="5513"/>
                </a:lnTo>
                <a:lnTo>
                  <a:pt x="5120" y="5420"/>
                </a:lnTo>
                <a:lnTo>
                  <a:pt x="5145" y="5328"/>
                </a:lnTo>
                <a:lnTo>
                  <a:pt x="5172" y="5236"/>
                </a:lnTo>
                <a:lnTo>
                  <a:pt x="5201" y="5145"/>
                </a:lnTo>
                <a:lnTo>
                  <a:pt x="5228" y="5053"/>
                </a:lnTo>
                <a:lnTo>
                  <a:pt x="5258" y="4963"/>
                </a:lnTo>
                <a:lnTo>
                  <a:pt x="5289" y="4873"/>
                </a:lnTo>
                <a:lnTo>
                  <a:pt x="5321" y="4784"/>
                </a:lnTo>
                <a:lnTo>
                  <a:pt x="5353" y="4695"/>
                </a:lnTo>
                <a:close/>
                <a:moveTo>
                  <a:pt x="5056" y="4040"/>
                </a:moveTo>
                <a:lnTo>
                  <a:pt x="4994" y="4015"/>
                </a:lnTo>
                <a:lnTo>
                  <a:pt x="4934" y="3989"/>
                </a:lnTo>
                <a:lnTo>
                  <a:pt x="4873" y="3963"/>
                </a:lnTo>
                <a:lnTo>
                  <a:pt x="4813" y="3936"/>
                </a:lnTo>
                <a:lnTo>
                  <a:pt x="4753" y="3909"/>
                </a:lnTo>
                <a:lnTo>
                  <a:pt x="4693" y="3882"/>
                </a:lnTo>
                <a:lnTo>
                  <a:pt x="4633" y="3854"/>
                </a:lnTo>
                <a:lnTo>
                  <a:pt x="4575" y="3825"/>
                </a:lnTo>
                <a:lnTo>
                  <a:pt x="4515" y="3796"/>
                </a:lnTo>
                <a:lnTo>
                  <a:pt x="4457" y="3766"/>
                </a:lnTo>
                <a:lnTo>
                  <a:pt x="4398" y="3736"/>
                </a:lnTo>
                <a:lnTo>
                  <a:pt x="4341" y="3705"/>
                </a:lnTo>
                <a:lnTo>
                  <a:pt x="4282" y="3674"/>
                </a:lnTo>
                <a:lnTo>
                  <a:pt x="4225" y="3643"/>
                </a:lnTo>
                <a:lnTo>
                  <a:pt x="4168" y="3611"/>
                </a:lnTo>
                <a:lnTo>
                  <a:pt x="4111" y="3579"/>
                </a:lnTo>
                <a:lnTo>
                  <a:pt x="3998" y="3513"/>
                </a:lnTo>
                <a:lnTo>
                  <a:pt x="3886" y="3446"/>
                </a:lnTo>
                <a:lnTo>
                  <a:pt x="3776" y="3377"/>
                </a:lnTo>
                <a:lnTo>
                  <a:pt x="3667" y="3305"/>
                </a:lnTo>
                <a:lnTo>
                  <a:pt x="3559" y="3233"/>
                </a:lnTo>
                <a:lnTo>
                  <a:pt x="3451" y="3159"/>
                </a:lnTo>
                <a:lnTo>
                  <a:pt x="3345" y="3084"/>
                </a:lnTo>
                <a:lnTo>
                  <a:pt x="3241" y="3007"/>
                </a:lnTo>
                <a:lnTo>
                  <a:pt x="3337" y="2917"/>
                </a:lnTo>
                <a:lnTo>
                  <a:pt x="3436" y="2829"/>
                </a:lnTo>
                <a:lnTo>
                  <a:pt x="3535" y="2743"/>
                </a:lnTo>
                <a:lnTo>
                  <a:pt x="3637" y="2659"/>
                </a:lnTo>
                <a:lnTo>
                  <a:pt x="3740" y="2576"/>
                </a:lnTo>
                <a:lnTo>
                  <a:pt x="3845" y="2496"/>
                </a:lnTo>
                <a:lnTo>
                  <a:pt x="3951" y="2417"/>
                </a:lnTo>
                <a:lnTo>
                  <a:pt x="4059" y="2340"/>
                </a:lnTo>
                <a:lnTo>
                  <a:pt x="4168" y="2266"/>
                </a:lnTo>
                <a:lnTo>
                  <a:pt x="4279" y="2193"/>
                </a:lnTo>
                <a:lnTo>
                  <a:pt x="4391" y="2122"/>
                </a:lnTo>
                <a:lnTo>
                  <a:pt x="4505" y="2054"/>
                </a:lnTo>
                <a:lnTo>
                  <a:pt x="4620" y="1986"/>
                </a:lnTo>
                <a:lnTo>
                  <a:pt x="4736" y="1921"/>
                </a:lnTo>
                <a:lnTo>
                  <a:pt x="4854" y="1859"/>
                </a:lnTo>
                <a:lnTo>
                  <a:pt x="4973" y="1799"/>
                </a:lnTo>
                <a:lnTo>
                  <a:pt x="5093" y="1740"/>
                </a:lnTo>
                <a:lnTo>
                  <a:pt x="5215" y="1684"/>
                </a:lnTo>
                <a:lnTo>
                  <a:pt x="5338" y="1630"/>
                </a:lnTo>
                <a:lnTo>
                  <a:pt x="5461" y="1579"/>
                </a:lnTo>
                <a:lnTo>
                  <a:pt x="5587" y="1528"/>
                </a:lnTo>
                <a:lnTo>
                  <a:pt x="5714" y="1481"/>
                </a:lnTo>
                <a:lnTo>
                  <a:pt x="5841" y="1436"/>
                </a:lnTo>
                <a:lnTo>
                  <a:pt x="5969" y="1393"/>
                </a:lnTo>
                <a:lnTo>
                  <a:pt x="6100" y="1353"/>
                </a:lnTo>
                <a:lnTo>
                  <a:pt x="6230" y="1315"/>
                </a:lnTo>
                <a:lnTo>
                  <a:pt x="6362" y="1279"/>
                </a:lnTo>
                <a:lnTo>
                  <a:pt x="6495" y="1246"/>
                </a:lnTo>
                <a:lnTo>
                  <a:pt x="6628" y="1215"/>
                </a:lnTo>
                <a:lnTo>
                  <a:pt x="6764" y="1187"/>
                </a:lnTo>
                <a:lnTo>
                  <a:pt x="6899" y="1161"/>
                </a:lnTo>
                <a:lnTo>
                  <a:pt x="7036" y="1137"/>
                </a:lnTo>
                <a:lnTo>
                  <a:pt x="6960" y="1213"/>
                </a:lnTo>
                <a:lnTo>
                  <a:pt x="6884" y="1289"/>
                </a:lnTo>
                <a:lnTo>
                  <a:pt x="6809" y="1367"/>
                </a:lnTo>
                <a:lnTo>
                  <a:pt x="6735" y="1446"/>
                </a:lnTo>
                <a:lnTo>
                  <a:pt x="6662" y="1525"/>
                </a:lnTo>
                <a:lnTo>
                  <a:pt x="6589" y="1607"/>
                </a:lnTo>
                <a:lnTo>
                  <a:pt x="6518" y="1689"/>
                </a:lnTo>
                <a:lnTo>
                  <a:pt x="6448" y="1771"/>
                </a:lnTo>
                <a:lnTo>
                  <a:pt x="6379" y="1855"/>
                </a:lnTo>
                <a:lnTo>
                  <a:pt x="6310" y="1940"/>
                </a:lnTo>
                <a:lnTo>
                  <a:pt x="6242" y="2027"/>
                </a:lnTo>
                <a:lnTo>
                  <a:pt x="6176" y="2113"/>
                </a:lnTo>
                <a:lnTo>
                  <a:pt x="6110" y="2201"/>
                </a:lnTo>
                <a:lnTo>
                  <a:pt x="6045" y="2290"/>
                </a:lnTo>
                <a:lnTo>
                  <a:pt x="5982" y="2379"/>
                </a:lnTo>
                <a:lnTo>
                  <a:pt x="5919" y="2471"/>
                </a:lnTo>
                <a:lnTo>
                  <a:pt x="5857" y="2562"/>
                </a:lnTo>
                <a:lnTo>
                  <a:pt x="5797" y="2654"/>
                </a:lnTo>
                <a:lnTo>
                  <a:pt x="5736" y="2748"/>
                </a:lnTo>
                <a:lnTo>
                  <a:pt x="5678" y="2842"/>
                </a:lnTo>
                <a:lnTo>
                  <a:pt x="5620" y="2938"/>
                </a:lnTo>
                <a:lnTo>
                  <a:pt x="5564" y="3034"/>
                </a:lnTo>
                <a:lnTo>
                  <a:pt x="5508" y="3130"/>
                </a:lnTo>
                <a:lnTo>
                  <a:pt x="5453" y="3228"/>
                </a:lnTo>
                <a:lnTo>
                  <a:pt x="5400" y="3326"/>
                </a:lnTo>
                <a:lnTo>
                  <a:pt x="5347" y="3427"/>
                </a:lnTo>
                <a:lnTo>
                  <a:pt x="5296" y="3527"/>
                </a:lnTo>
                <a:lnTo>
                  <a:pt x="5246" y="3628"/>
                </a:lnTo>
                <a:lnTo>
                  <a:pt x="5197" y="3729"/>
                </a:lnTo>
                <a:lnTo>
                  <a:pt x="5148" y="3833"/>
                </a:lnTo>
                <a:lnTo>
                  <a:pt x="5102" y="3936"/>
                </a:lnTo>
                <a:lnTo>
                  <a:pt x="5056" y="4040"/>
                </a:lnTo>
                <a:close/>
                <a:moveTo>
                  <a:pt x="7945" y="1047"/>
                </a:moveTo>
                <a:lnTo>
                  <a:pt x="7945" y="4642"/>
                </a:lnTo>
                <a:lnTo>
                  <a:pt x="7867" y="4639"/>
                </a:lnTo>
                <a:lnTo>
                  <a:pt x="7789" y="4635"/>
                </a:lnTo>
                <a:lnTo>
                  <a:pt x="7711" y="4631"/>
                </a:lnTo>
                <a:lnTo>
                  <a:pt x="7633" y="4626"/>
                </a:lnTo>
                <a:lnTo>
                  <a:pt x="7556" y="4621"/>
                </a:lnTo>
                <a:lnTo>
                  <a:pt x="7478" y="4614"/>
                </a:lnTo>
                <a:lnTo>
                  <a:pt x="7401" y="4607"/>
                </a:lnTo>
                <a:lnTo>
                  <a:pt x="7325" y="4600"/>
                </a:lnTo>
                <a:lnTo>
                  <a:pt x="7248" y="4591"/>
                </a:lnTo>
                <a:lnTo>
                  <a:pt x="7172" y="4582"/>
                </a:lnTo>
                <a:lnTo>
                  <a:pt x="7095" y="4573"/>
                </a:lnTo>
                <a:lnTo>
                  <a:pt x="7020" y="4562"/>
                </a:lnTo>
                <a:lnTo>
                  <a:pt x="6944" y="4551"/>
                </a:lnTo>
                <a:lnTo>
                  <a:pt x="6868" y="4540"/>
                </a:lnTo>
                <a:lnTo>
                  <a:pt x="6793" y="4527"/>
                </a:lnTo>
                <a:lnTo>
                  <a:pt x="6718" y="4514"/>
                </a:lnTo>
                <a:lnTo>
                  <a:pt x="6644" y="4501"/>
                </a:lnTo>
                <a:lnTo>
                  <a:pt x="6569" y="4486"/>
                </a:lnTo>
                <a:lnTo>
                  <a:pt x="6495" y="4471"/>
                </a:lnTo>
                <a:lnTo>
                  <a:pt x="6421" y="4456"/>
                </a:lnTo>
                <a:lnTo>
                  <a:pt x="6347" y="4439"/>
                </a:lnTo>
                <a:lnTo>
                  <a:pt x="6273" y="4423"/>
                </a:lnTo>
                <a:lnTo>
                  <a:pt x="6200" y="4405"/>
                </a:lnTo>
                <a:lnTo>
                  <a:pt x="6127" y="4387"/>
                </a:lnTo>
                <a:lnTo>
                  <a:pt x="6055" y="4368"/>
                </a:lnTo>
                <a:lnTo>
                  <a:pt x="5982" y="4348"/>
                </a:lnTo>
                <a:lnTo>
                  <a:pt x="5910" y="4328"/>
                </a:lnTo>
                <a:lnTo>
                  <a:pt x="5838" y="4308"/>
                </a:lnTo>
                <a:lnTo>
                  <a:pt x="5766" y="4286"/>
                </a:lnTo>
                <a:lnTo>
                  <a:pt x="5694" y="4264"/>
                </a:lnTo>
                <a:lnTo>
                  <a:pt x="5624" y="4242"/>
                </a:lnTo>
                <a:lnTo>
                  <a:pt x="5553" y="4217"/>
                </a:lnTo>
                <a:lnTo>
                  <a:pt x="5605" y="4099"/>
                </a:lnTo>
                <a:lnTo>
                  <a:pt x="5658" y="3982"/>
                </a:lnTo>
                <a:lnTo>
                  <a:pt x="5714" y="3866"/>
                </a:lnTo>
                <a:lnTo>
                  <a:pt x="5771" y="3750"/>
                </a:lnTo>
                <a:lnTo>
                  <a:pt x="5830" y="3637"/>
                </a:lnTo>
                <a:lnTo>
                  <a:pt x="5889" y="3524"/>
                </a:lnTo>
                <a:lnTo>
                  <a:pt x="5951" y="3412"/>
                </a:lnTo>
                <a:lnTo>
                  <a:pt x="6014" y="3301"/>
                </a:lnTo>
                <a:lnTo>
                  <a:pt x="6078" y="3192"/>
                </a:lnTo>
                <a:lnTo>
                  <a:pt x="6144" y="3084"/>
                </a:lnTo>
                <a:lnTo>
                  <a:pt x="6212" y="2978"/>
                </a:lnTo>
                <a:lnTo>
                  <a:pt x="6279" y="2871"/>
                </a:lnTo>
                <a:lnTo>
                  <a:pt x="6349" y="2767"/>
                </a:lnTo>
                <a:lnTo>
                  <a:pt x="6421" y="2664"/>
                </a:lnTo>
                <a:lnTo>
                  <a:pt x="6494" y="2563"/>
                </a:lnTo>
                <a:lnTo>
                  <a:pt x="6568" y="2463"/>
                </a:lnTo>
                <a:lnTo>
                  <a:pt x="6643" y="2363"/>
                </a:lnTo>
                <a:lnTo>
                  <a:pt x="6718" y="2265"/>
                </a:lnTo>
                <a:lnTo>
                  <a:pt x="6796" y="2169"/>
                </a:lnTo>
                <a:lnTo>
                  <a:pt x="6875" y="2074"/>
                </a:lnTo>
                <a:lnTo>
                  <a:pt x="6955" y="1980"/>
                </a:lnTo>
                <a:lnTo>
                  <a:pt x="7038" y="1888"/>
                </a:lnTo>
                <a:lnTo>
                  <a:pt x="7121" y="1798"/>
                </a:lnTo>
                <a:lnTo>
                  <a:pt x="7204" y="1709"/>
                </a:lnTo>
                <a:lnTo>
                  <a:pt x="7289" y="1621"/>
                </a:lnTo>
                <a:lnTo>
                  <a:pt x="7375" y="1534"/>
                </a:lnTo>
                <a:lnTo>
                  <a:pt x="7463" y="1449"/>
                </a:lnTo>
                <a:lnTo>
                  <a:pt x="7552" y="1366"/>
                </a:lnTo>
                <a:lnTo>
                  <a:pt x="7642" y="1285"/>
                </a:lnTo>
                <a:lnTo>
                  <a:pt x="7732" y="1205"/>
                </a:lnTo>
                <a:lnTo>
                  <a:pt x="7825" y="1126"/>
                </a:lnTo>
                <a:lnTo>
                  <a:pt x="7918" y="1049"/>
                </a:lnTo>
                <a:lnTo>
                  <a:pt x="7931" y="1048"/>
                </a:lnTo>
                <a:lnTo>
                  <a:pt x="7945" y="1047"/>
                </a:lnTo>
                <a:close/>
                <a:moveTo>
                  <a:pt x="9383" y="1137"/>
                </a:moveTo>
                <a:lnTo>
                  <a:pt x="9520" y="1161"/>
                </a:lnTo>
                <a:lnTo>
                  <a:pt x="9656" y="1187"/>
                </a:lnTo>
                <a:lnTo>
                  <a:pt x="9791" y="1215"/>
                </a:lnTo>
                <a:lnTo>
                  <a:pt x="9924" y="1246"/>
                </a:lnTo>
                <a:lnTo>
                  <a:pt x="10058" y="1279"/>
                </a:lnTo>
                <a:lnTo>
                  <a:pt x="10189" y="1315"/>
                </a:lnTo>
                <a:lnTo>
                  <a:pt x="10320" y="1353"/>
                </a:lnTo>
                <a:lnTo>
                  <a:pt x="10450" y="1393"/>
                </a:lnTo>
                <a:lnTo>
                  <a:pt x="10578" y="1436"/>
                </a:lnTo>
                <a:lnTo>
                  <a:pt x="10706" y="1481"/>
                </a:lnTo>
                <a:lnTo>
                  <a:pt x="10832" y="1528"/>
                </a:lnTo>
                <a:lnTo>
                  <a:pt x="10958" y="1579"/>
                </a:lnTo>
                <a:lnTo>
                  <a:pt x="11082" y="1630"/>
                </a:lnTo>
                <a:lnTo>
                  <a:pt x="11205" y="1684"/>
                </a:lnTo>
                <a:lnTo>
                  <a:pt x="11326" y="1740"/>
                </a:lnTo>
                <a:lnTo>
                  <a:pt x="11446" y="1799"/>
                </a:lnTo>
                <a:lnTo>
                  <a:pt x="11565" y="1859"/>
                </a:lnTo>
                <a:lnTo>
                  <a:pt x="11683" y="1921"/>
                </a:lnTo>
                <a:lnTo>
                  <a:pt x="11799" y="1986"/>
                </a:lnTo>
                <a:lnTo>
                  <a:pt x="11914" y="2054"/>
                </a:lnTo>
                <a:lnTo>
                  <a:pt x="12028" y="2122"/>
                </a:lnTo>
                <a:lnTo>
                  <a:pt x="12140" y="2193"/>
                </a:lnTo>
                <a:lnTo>
                  <a:pt x="12251" y="2266"/>
                </a:lnTo>
                <a:lnTo>
                  <a:pt x="12360" y="2340"/>
                </a:lnTo>
                <a:lnTo>
                  <a:pt x="12468" y="2417"/>
                </a:lnTo>
                <a:lnTo>
                  <a:pt x="12574" y="2496"/>
                </a:lnTo>
                <a:lnTo>
                  <a:pt x="12679" y="2576"/>
                </a:lnTo>
                <a:lnTo>
                  <a:pt x="12782" y="2659"/>
                </a:lnTo>
                <a:lnTo>
                  <a:pt x="12884" y="2743"/>
                </a:lnTo>
                <a:lnTo>
                  <a:pt x="12983" y="2829"/>
                </a:lnTo>
                <a:lnTo>
                  <a:pt x="13082" y="2917"/>
                </a:lnTo>
                <a:lnTo>
                  <a:pt x="13178" y="3007"/>
                </a:lnTo>
                <a:lnTo>
                  <a:pt x="13074" y="3084"/>
                </a:lnTo>
                <a:lnTo>
                  <a:pt x="12968" y="3159"/>
                </a:lnTo>
                <a:lnTo>
                  <a:pt x="12861" y="3233"/>
                </a:lnTo>
                <a:lnTo>
                  <a:pt x="12752" y="3305"/>
                </a:lnTo>
                <a:lnTo>
                  <a:pt x="12644" y="3377"/>
                </a:lnTo>
                <a:lnTo>
                  <a:pt x="12533" y="3446"/>
                </a:lnTo>
                <a:lnTo>
                  <a:pt x="12421" y="3513"/>
                </a:lnTo>
                <a:lnTo>
                  <a:pt x="12308" y="3579"/>
                </a:lnTo>
                <a:lnTo>
                  <a:pt x="12252" y="3611"/>
                </a:lnTo>
                <a:lnTo>
                  <a:pt x="12194" y="3643"/>
                </a:lnTo>
                <a:lnTo>
                  <a:pt x="12137" y="3674"/>
                </a:lnTo>
                <a:lnTo>
                  <a:pt x="12078" y="3705"/>
                </a:lnTo>
                <a:lnTo>
                  <a:pt x="12021" y="3736"/>
                </a:lnTo>
                <a:lnTo>
                  <a:pt x="11962" y="3766"/>
                </a:lnTo>
                <a:lnTo>
                  <a:pt x="11904" y="3796"/>
                </a:lnTo>
                <a:lnTo>
                  <a:pt x="11844" y="3825"/>
                </a:lnTo>
                <a:lnTo>
                  <a:pt x="11786" y="3854"/>
                </a:lnTo>
                <a:lnTo>
                  <a:pt x="11726" y="3882"/>
                </a:lnTo>
                <a:lnTo>
                  <a:pt x="11667" y="3909"/>
                </a:lnTo>
                <a:lnTo>
                  <a:pt x="11606" y="3936"/>
                </a:lnTo>
                <a:lnTo>
                  <a:pt x="11546" y="3963"/>
                </a:lnTo>
                <a:lnTo>
                  <a:pt x="11485" y="3989"/>
                </a:lnTo>
                <a:lnTo>
                  <a:pt x="11425" y="4015"/>
                </a:lnTo>
                <a:lnTo>
                  <a:pt x="11363" y="4040"/>
                </a:lnTo>
                <a:lnTo>
                  <a:pt x="11317" y="3936"/>
                </a:lnTo>
                <a:lnTo>
                  <a:pt x="11271" y="3833"/>
                </a:lnTo>
                <a:lnTo>
                  <a:pt x="11222" y="3729"/>
                </a:lnTo>
                <a:lnTo>
                  <a:pt x="11173" y="3628"/>
                </a:lnTo>
                <a:lnTo>
                  <a:pt x="11123" y="3527"/>
                </a:lnTo>
                <a:lnTo>
                  <a:pt x="11072" y="3427"/>
                </a:lnTo>
                <a:lnTo>
                  <a:pt x="11019" y="3326"/>
                </a:lnTo>
                <a:lnTo>
                  <a:pt x="10966" y="3228"/>
                </a:lnTo>
                <a:lnTo>
                  <a:pt x="10911" y="3130"/>
                </a:lnTo>
                <a:lnTo>
                  <a:pt x="10855" y="3034"/>
                </a:lnTo>
                <a:lnTo>
                  <a:pt x="10799" y="2938"/>
                </a:lnTo>
                <a:lnTo>
                  <a:pt x="10741" y="2842"/>
                </a:lnTo>
                <a:lnTo>
                  <a:pt x="10683" y="2748"/>
                </a:lnTo>
                <a:lnTo>
                  <a:pt x="10623" y="2654"/>
                </a:lnTo>
                <a:lnTo>
                  <a:pt x="10562" y="2562"/>
                </a:lnTo>
                <a:lnTo>
                  <a:pt x="10500" y="2471"/>
                </a:lnTo>
                <a:lnTo>
                  <a:pt x="10437" y="2379"/>
                </a:lnTo>
                <a:lnTo>
                  <a:pt x="10374" y="2290"/>
                </a:lnTo>
                <a:lnTo>
                  <a:pt x="10309" y="2201"/>
                </a:lnTo>
                <a:lnTo>
                  <a:pt x="10243" y="2113"/>
                </a:lnTo>
                <a:lnTo>
                  <a:pt x="10177" y="2027"/>
                </a:lnTo>
                <a:lnTo>
                  <a:pt x="10109" y="1940"/>
                </a:lnTo>
                <a:lnTo>
                  <a:pt x="10041" y="1855"/>
                </a:lnTo>
                <a:lnTo>
                  <a:pt x="9971" y="1771"/>
                </a:lnTo>
                <a:lnTo>
                  <a:pt x="9901" y="1689"/>
                </a:lnTo>
                <a:lnTo>
                  <a:pt x="9830" y="1607"/>
                </a:lnTo>
                <a:lnTo>
                  <a:pt x="9758" y="1525"/>
                </a:lnTo>
                <a:lnTo>
                  <a:pt x="9685" y="1446"/>
                </a:lnTo>
                <a:lnTo>
                  <a:pt x="9610" y="1367"/>
                </a:lnTo>
                <a:lnTo>
                  <a:pt x="9536" y="1289"/>
                </a:lnTo>
                <a:lnTo>
                  <a:pt x="9460" y="1213"/>
                </a:lnTo>
                <a:lnTo>
                  <a:pt x="9383" y="1137"/>
                </a:lnTo>
                <a:close/>
                <a:moveTo>
                  <a:pt x="8502" y="1049"/>
                </a:moveTo>
                <a:lnTo>
                  <a:pt x="8595" y="1126"/>
                </a:lnTo>
                <a:lnTo>
                  <a:pt x="8687" y="1205"/>
                </a:lnTo>
                <a:lnTo>
                  <a:pt x="8778" y="1285"/>
                </a:lnTo>
                <a:lnTo>
                  <a:pt x="8867" y="1366"/>
                </a:lnTo>
                <a:lnTo>
                  <a:pt x="8957" y="1449"/>
                </a:lnTo>
                <a:lnTo>
                  <a:pt x="9044" y="1534"/>
                </a:lnTo>
                <a:lnTo>
                  <a:pt x="9130" y="1621"/>
                </a:lnTo>
                <a:lnTo>
                  <a:pt x="9215" y="1709"/>
                </a:lnTo>
                <a:lnTo>
                  <a:pt x="9299" y="1798"/>
                </a:lnTo>
                <a:lnTo>
                  <a:pt x="9382" y="1888"/>
                </a:lnTo>
                <a:lnTo>
                  <a:pt x="9464" y="1980"/>
                </a:lnTo>
                <a:lnTo>
                  <a:pt x="9544" y="2074"/>
                </a:lnTo>
                <a:lnTo>
                  <a:pt x="9623" y="2169"/>
                </a:lnTo>
                <a:lnTo>
                  <a:pt x="9701" y="2265"/>
                </a:lnTo>
                <a:lnTo>
                  <a:pt x="9778" y="2363"/>
                </a:lnTo>
                <a:lnTo>
                  <a:pt x="9852" y="2463"/>
                </a:lnTo>
                <a:lnTo>
                  <a:pt x="9926" y="2563"/>
                </a:lnTo>
                <a:lnTo>
                  <a:pt x="9999" y="2664"/>
                </a:lnTo>
                <a:lnTo>
                  <a:pt x="10070" y="2767"/>
                </a:lnTo>
                <a:lnTo>
                  <a:pt x="10140" y="2871"/>
                </a:lnTo>
                <a:lnTo>
                  <a:pt x="10209" y="2978"/>
                </a:lnTo>
                <a:lnTo>
                  <a:pt x="10275" y="3084"/>
                </a:lnTo>
                <a:lnTo>
                  <a:pt x="10341" y="3192"/>
                </a:lnTo>
                <a:lnTo>
                  <a:pt x="10406" y="3301"/>
                </a:lnTo>
                <a:lnTo>
                  <a:pt x="10468" y="3412"/>
                </a:lnTo>
                <a:lnTo>
                  <a:pt x="10530" y="3524"/>
                </a:lnTo>
                <a:lnTo>
                  <a:pt x="10589" y="3637"/>
                </a:lnTo>
                <a:lnTo>
                  <a:pt x="10648" y="3750"/>
                </a:lnTo>
                <a:lnTo>
                  <a:pt x="10705" y="3866"/>
                </a:lnTo>
                <a:lnTo>
                  <a:pt x="10761" y="3982"/>
                </a:lnTo>
                <a:lnTo>
                  <a:pt x="10815" y="4099"/>
                </a:lnTo>
                <a:lnTo>
                  <a:pt x="10867" y="4217"/>
                </a:lnTo>
                <a:lnTo>
                  <a:pt x="10797" y="4242"/>
                </a:lnTo>
                <a:lnTo>
                  <a:pt x="10725" y="4264"/>
                </a:lnTo>
                <a:lnTo>
                  <a:pt x="10654" y="4286"/>
                </a:lnTo>
                <a:lnTo>
                  <a:pt x="10582" y="4308"/>
                </a:lnTo>
                <a:lnTo>
                  <a:pt x="10510" y="4328"/>
                </a:lnTo>
                <a:lnTo>
                  <a:pt x="10437" y="4348"/>
                </a:lnTo>
                <a:lnTo>
                  <a:pt x="10366" y="4368"/>
                </a:lnTo>
                <a:lnTo>
                  <a:pt x="10293" y="4387"/>
                </a:lnTo>
                <a:lnTo>
                  <a:pt x="10219" y="4405"/>
                </a:lnTo>
                <a:lnTo>
                  <a:pt x="10146" y="4423"/>
                </a:lnTo>
                <a:lnTo>
                  <a:pt x="10072" y="4439"/>
                </a:lnTo>
                <a:lnTo>
                  <a:pt x="9998" y="4456"/>
                </a:lnTo>
                <a:lnTo>
                  <a:pt x="9924" y="4471"/>
                </a:lnTo>
                <a:lnTo>
                  <a:pt x="9850" y="4486"/>
                </a:lnTo>
                <a:lnTo>
                  <a:pt x="9775" y="4501"/>
                </a:lnTo>
                <a:lnTo>
                  <a:pt x="9701" y="4514"/>
                </a:lnTo>
                <a:lnTo>
                  <a:pt x="9626" y="4527"/>
                </a:lnTo>
                <a:lnTo>
                  <a:pt x="9551" y="4540"/>
                </a:lnTo>
                <a:lnTo>
                  <a:pt x="9475" y="4551"/>
                </a:lnTo>
                <a:lnTo>
                  <a:pt x="9400" y="4562"/>
                </a:lnTo>
                <a:lnTo>
                  <a:pt x="9324" y="4573"/>
                </a:lnTo>
                <a:lnTo>
                  <a:pt x="9247" y="4582"/>
                </a:lnTo>
                <a:lnTo>
                  <a:pt x="9171" y="4591"/>
                </a:lnTo>
                <a:lnTo>
                  <a:pt x="9094" y="4600"/>
                </a:lnTo>
                <a:lnTo>
                  <a:pt x="9018" y="4607"/>
                </a:lnTo>
                <a:lnTo>
                  <a:pt x="8940" y="4614"/>
                </a:lnTo>
                <a:lnTo>
                  <a:pt x="8863" y="4621"/>
                </a:lnTo>
                <a:lnTo>
                  <a:pt x="8786" y="4626"/>
                </a:lnTo>
                <a:lnTo>
                  <a:pt x="8708" y="4631"/>
                </a:lnTo>
                <a:lnTo>
                  <a:pt x="8630" y="4635"/>
                </a:lnTo>
                <a:lnTo>
                  <a:pt x="8552" y="4639"/>
                </a:lnTo>
                <a:lnTo>
                  <a:pt x="8474" y="4642"/>
                </a:lnTo>
                <a:lnTo>
                  <a:pt x="8474" y="1047"/>
                </a:lnTo>
                <a:lnTo>
                  <a:pt x="8489" y="1048"/>
                </a:lnTo>
                <a:lnTo>
                  <a:pt x="8502" y="1049"/>
                </a:lnTo>
                <a:close/>
                <a:moveTo>
                  <a:pt x="7917" y="14987"/>
                </a:moveTo>
                <a:lnTo>
                  <a:pt x="7835" y="14918"/>
                </a:lnTo>
                <a:lnTo>
                  <a:pt x="7754" y="14850"/>
                </a:lnTo>
                <a:lnTo>
                  <a:pt x="7673" y="14779"/>
                </a:lnTo>
                <a:lnTo>
                  <a:pt x="7594" y="14708"/>
                </a:lnTo>
                <a:lnTo>
                  <a:pt x="7515" y="14636"/>
                </a:lnTo>
                <a:lnTo>
                  <a:pt x="7437" y="14562"/>
                </a:lnTo>
                <a:lnTo>
                  <a:pt x="7360" y="14487"/>
                </a:lnTo>
                <a:lnTo>
                  <a:pt x="7284" y="14410"/>
                </a:lnTo>
                <a:lnTo>
                  <a:pt x="7209" y="14333"/>
                </a:lnTo>
                <a:lnTo>
                  <a:pt x="7135" y="14255"/>
                </a:lnTo>
                <a:lnTo>
                  <a:pt x="7061" y="14175"/>
                </a:lnTo>
                <a:lnTo>
                  <a:pt x="6989" y="14095"/>
                </a:lnTo>
                <a:lnTo>
                  <a:pt x="6919" y="14012"/>
                </a:lnTo>
                <a:lnTo>
                  <a:pt x="6848" y="13930"/>
                </a:lnTo>
                <a:lnTo>
                  <a:pt x="6778" y="13846"/>
                </a:lnTo>
                <a:lnTo>
                  <a:pt x="6710" y="13761"/>
                </a:lnTo>
                <a:lnTo>
                  <a:pt x="6643" y="13675"/>
                </a:lnTo>
                <a:lnTo>
                  <a:pt x="6576" y="13588"/>
                </a:lnTo>
                <a:lnTo>
                  <a:pt x="6511" y="13499"/>
                </a:lnTo>
                <a:lnTo>
                  <a:pt x="6447" y="13410"/>
                </a:lnTo>
                <a:lnTo>
                  <a:pt x="6383" y="13319"/>
                </a:lnTo>
                <a:lnTo>
                  <a:pt x="6321" y="13228"/>
                </a:lnTo>
                <a:lnTo>
                  <a:pt x="6260" y="13135"/>
                </a:lnTo>
                <a:lnTo>
                  <a:pt x="6199" y="13042"/>
                </a:lnTo>
                <a:lnTo>
                  <a:pt x="6141" y="12948"/>
                </a:lnTo>
                <a:lnTo>
                  <a:pt x="6082" y="12853"/>
                </a:lnTo>
                <a:lnTo>
                  <a:pt x="6026" y="12757"/>
                </a:lnTo>
                <a:lnTo>
                  <a:pt x="5969" y="12659"/>
                </a:lnTo>
                <a:lnTo>
                  <a:pt x="5915" y="12561"/>
                </a:lnTo>
                <a:lnTo>
                  <a:pt x="5862" y="12462"/>
                </a:lnTo>
                <a:lnTo>
                  <a:pt x="5809" y="12363"/>
                </a:lnTo>
                <a:lnTo>
                  <a:pt x="5758" y="12262"/>
                </a:lnTo>
                <a:lnTo>
                  <a:pt x="5823" y="12242"/>
                </a:lnTo>
                <a:lnTo>
                  <a:pt x="5888" y="12223"/>
                </a:lnTo>
                <a:lnTo>
                  <a:pt x="5954" y="12204"/>
                </a:lnTo>
                <a:lnTo>
                  <a:pt x="6020" y="12187"/>
                </a:lnTo>
                <a:lnTo>
                  <a:pt x="6086" y="12169"/>
                </a:lnTo>
                <a:lnTo>
                  <a:pt x="6152" y="12153"/>
                </a:lnTo>
                <a:lnTo>
                  <a:pt x="6219" y="12136"/>
                </a:lnTo>
                <a:lnTo>
                  <a:pt x="6285" y="12121"/>
                </a:lnTo>
                <a:lnTo>
                  <a:pt x="6352" y="12106"/>
                </a:lnTo>
                <a:lnTo>
                  <a:pt x="6420" y="12091"/>
                </a:lnTo>
                <a:lnTo>
                  <a:pt x="6487" y="12077"/>
                </a:lnTo>
                <a:lnTo>
                  <a:pt x="6554" y="12064"/>
                </a:lnTo>
                <a:lnTo>
                  <a:pt x="6622" y="12051"/>
                </a:lnTo>
                <a:lnTo>
                  <a:pt x="6691" y="12039"/>
                </a:lnTo>
                <a:lnTo>
                  <a:pt x="6758" y="12027"/>
                </a:lnTo>
                <a:lnTo>
                  <a:pt x="6827" y="12016"/>
                </a:lnTo>
                <a:lnTo>
                  <a:pt x="6895" y="12005"/>
                </a:lnTo>
                <a:lnTo>
                  <a:pt x="6964" y="11995"/>
                </a:lnTo>
                <a:lnTo>
                  <a:pt x="7033" y="11986"/>
                </a:lnTo>
                <a:lnTo>
                  <a:pt x="7102" y="11976"/>
                </a:lnTo>
                <a:lnTo>
                  <a:pt x="7171" y="11968"/>
                </a:lnTo>
                <a:lnTo>
                  <a:pt x="7241" y="11960"/>
                </a:lnTo>
                <a:lnTo>
                  <a:pt x="7311" y="11953"/>
                </a:lnTo>
                <a:lnTo>
                  <a:pt x="7380" y="11946"/>
                </a:lnTo>
                <a:lnTo>
                  <a:pt x="7450" y="11940"/>
                </a:lnTo>
                <a:lnTo>
                  <a:pt x="7521" y="11934"/>
                </a:lnTo>
                <a:lnTo>
                  <a:pt x="7591" y="11929"/>
                </a:lnTo>
                <a:lnTo>
                  <a:pt x="7662" y="11924"/>
                </a:lnTo>
                <a:lnTo>
                  <a:pt x="7732" y="11920"/>
                </a:lnTo>
                <a:lnTo>
                  <a:pt x="7803" y="11916"/>
                </a:lnTo>
                <a:lnTo>
                  <a:pt x="7874" y="11913"/>
                </a:lnTo>
                <a:lnTo>
                  <a:pt x="7945" y="11911"/>
                </a:lnTo>
                <a:lnTo>
                  <a:pt x="7945" y="14988"/>
                </a:lnTo>
                <a:lnTo>
                  <a:pt x="7917" y="14987"/>
                </a:lnTo>
                <a:close/>
                <a:moveTo>
                  <a:pt x="15347" y="7759"/>
                </a:moveTo>
                <a:lnTo>
                  <a:pt x="12171" y="7759"/>
                </a:lnTo>
                <a:lnTo>
                  <a:pt x="12168" y="7652"/>
                </a:lnTo>
                <a:lnTo>
                  <a:pt x="12163" y="7545"/>
                </a:lnTo>
                <a:lnTo>
                  <a:pt x="12157" y="7439"/>
                </a:lnTo>
                <a:lnTo>
                  <a:pt x="12151" y="7332"/>
                </a:lnTo>
                <a:lnTo>
                  <a:pt x="12144" y="7226"/>
                </a:lnTo>
                <a:lnTo>
                  <a:pt x="12136" y="7120"/>
                </a:lnTo>
                <a:lnTo>
                  <a:pt x="12126" y="7015"/>
                </a:lnTo>
                <a:lnTo>
                  <a:pt x="12115" y="6911"/>
                </a:lnTo>
                <a:lnTo>
                  <a:pt x="12104" y="6805"/>
                </a:lnTo>
                <a:lnTo>
                  <a:pt x="12092" y="6701"/>
                </a:lnTo>
                <a:lnTo>
                  <a:pt x="12078" y="6598"/>
                </a:lnTo>
                <a:lnTo>
                  <a:pt x="12063" y="6494"/>
                </a:lnTo>
                <a:lnTo>
                  <a:pt x="12047" y="6391"/>
                </a:lnTo>
                <a:lnTo>
                  <a:pt x="12031" y="6288"/>
                </a:lnTo>
                <a:lnTo>
                  <a:pt x="12014" y="6186"/>
                </a:lnTo>
                <a:lnTo>
                  <a:pt x="11995" y="6084"/>
                </a:lnTo>
                <a:lnTo>
                  <a:pt x="11976" y="5982"/>
                </a:lnTo>
                <a:lnTo>
                  <a:pt x="11954" y="5881"/>
                </a:lnTo>
                <a:lnTo>
                  <a:pt x="11933" y="5781"/>
                </a:lnTo>
                <a:lnTo>
                  <a:pt x="11910" y="5681"/>
                </a:lnTo>
                <a:lnTo>
                  <a:pt x="11886" y="5582"/>
                </a:lnTo>
                <a:lnTo>
                  <a:pt x="11862" y="5482"/>
                </a:lnTo>
                <a:lnTo>
                  <a:pt x="11836" y="5383"/>
                </a:lnTo>
                <a:lnTo>
                  <a:pt x="11810" y="5285"/>
                </a:lnTo>
                <a:lnTo>
                  <a:pt x="11783" y="5188"/>
                </a:lnTo>
                <a:lnTo>
                  <a:pt x="11754" y="5090"/>
                </a:lnTo>
                <a:lnTo>
                  <a:pt x="11724" y="4993"/>
                </a:lnTo>
                <a:lnTo>
                  <a:pt x="11694" y="4897"/>
                </a:lnTo>
                <a:lnTo>
                  <a:pt x="11663" y="4801"/>
                </a:lnTo>
                <a:lnTo>
                  <a:pt x="11630" y="4706"/>
                </a:lnTo>
                <a:lnTo>
                  <a:pt x="11597" y="4611"/>
                </a:lnTo>
                <a:lnTo>
                  <a:pt x="11563" y="4517"/>
                </a:lnTo>
                <a:lnTo>
                  <a:pt x="11630" y="4489"/>
                </a:lnTo>
                <a:lnTo>
                  <a:pt x="11695" y="4461"/>
                </a:lnTo>
                <a:lnTo>
                  <a:pt x="11762" y="4432"/>
                </a:lnTo>
                <a:lnTo>
                  <a:pt x="11828" y="4403"/>
                </a:lnTo>
                <a:lnTo>
                  <a:pt x="11894" y="4374"/>
                </a:lnTo>
                <a:lnTo>
                  <a:pt x="11959" y="4343"/>
                </a:lnTo>
                <a:lnTo>
                  <a:pt x="12024" y="4312"/>
                </a:lnTo>
                <a:lnTo>
                  <a:pt x="12088" y="4281"/>
                </a:lnTo>
                <a:lnTo>
                  <a:pt x="12153" y="4249"/>
                </a:lnTo>
                <a:lnTo>
                  <a:pt x="12217" y="4216"/>
                </a:lnTo>
                <a:lnTo>
                  <a:pt x="12280" y="4183"/>
                </a:lnTo>
                <a:lnTo>
                  <a:pt x="12344" y="4150"/>
                </a:lnTo>
                <a:lnTo>
                  <a:pt x="12407" y="4116"/>
                </a:lnTo>
                <a:lnTo>
                  <a:pt x="12469" y="4081"/>
                </a:lnTo>
                <a:lnTo>
                  <a:pt x="12532" y="4046"/>
                </a:lnTo>
                <a:lnTo>
                  <a:pt x="12593" y="4011"/>
                </a:lnTo>
                <a:lnTo>
                  <a:pt x="12655" y="3975"/>
                </a:lnTo>
                <a:lnTo>
                  <a:pt x="12717" y="3939"/>
                </a:lnTo>
                <a:lnTo>
                  <a:pt x="12778" y="3902"/>
                </a:lnTo>
                <a:lnTo>
                  <a:pt x="12839" y="3865"/>
                </a:lnTo>
                <a:lnTo>
                  <a:pt x="12899" y="3827"/>
                </a:lnTo>
                <a:lnTo>
                  <a:pt x="12959" y="3789"/>
                </a:lnTo>
                <a:lnTo>
                  <a:pt x="13019" y="3749"/>
                </a:lnTo>
                <a:lnTo>
                  <a:pt x="13078" y="3710"/>
                </a:lnTo>
                <a:lnTo>
                  <a:pt x="13137" y="3670"/>
                </a:lnTo>
                <a:lnTo>
                  <a:pt x="13196" y="3630"/>
                </a:lnTo>
                <a:lnTo>
                  <a:pt x="13254" y="3590"/>
                </a:lnTo>
                <a:lnTo>
                  <a:pt x="13313" y="3549"/>
                </a:lnTo>
                <a:lnTo>
                  <a:pt x="13370" y="3507"/>
                </a:lnTo>
                <a:lnTo>
                  <a:pt x="13428" y="3466"/>
                </a:lnTo>
                <a:lnTo>
                  <a:pt x="13485" y="3423"/>
                </a:lnTo>
                <a:lnTo>
                  <a:pt x="13542" y="3381"/>
                </a:lnTo>
                <a:lnTo>
                  <a:pt x="13641" y="3492"/>
                </a:lnTo>
                <a:lnTo>
                  <a:pt x="13738" y="3605"/>
                </a:lnTo>
                <a:lnTo>
                  <a:pt x="13832" y="3719"/>
                </a:lnTo>
                <a:lnTo>
                  <a:pt x="13924" y="3837"/>
                </a:lnTo>
                <a:lnTo>
                  <a:pt x="14014" y="3956"/>
                </a:lnTo>
                <a:lnTo>
                  <a:pt x="14101" y="4076"/>
                </a:lnTo>
                <a:lnTo>
                  <a:pt x="14185" y="4199"/>
                </a:lnTo>
                <a:lnTo>
                  <a:pt x="14266" y="4324"/>
                </a:lnTo>
                <a:lnTo>
                  <a:pt x="14346" y="4450"/>
                </a:lnTo>
                <a:lnTo>
                  <a:pt x="14422" y="4578"/>
                </a:lnTo>
                <a:lnTo>
                  <a:pt x="14496" y="4708"/>
                </a:lnTo>
                <a:lnTo>
                  <a:pt x="14567" y="4839"/>
                </a:lnTo>
                <a:lnTo>
                  <a:pt x="14634" y="4972"/>
                </a:lnTo>
                <a:lnTo>
                  <a:pt x="14700" y="5106"/>
                </a:lnTo>
                <a:lnTo>
                  <a:pt x="14763" y="5243"/>
                </a:lnTo>
                <a:lnTo>
                  <a:pt x="14822" y="5380"/>
                </a:lnTo>
                <a:lnTo>
                  <a:pt x="14879" y="5519"/>
                </a:lnTo>
                <a:lnTo>
                  <a:pt x="14932" y="5660"/>
                </a:lnTo>
                <a:lnTo>
                  <a:pt x="14982" y="5802"/>
                </a:lnTo>
                <a:lnTo>
                  <a:pt x="15031" y="5945"/>
                </a:lnTo>
                <a:lnTo>
                  <a:pt x="15075" y="6090"/>
                </a:lnTo>
                <a:lnTo>
                  <a:pt x="15116" y="6236"/>
                </a:lnTo>
                <a:lnTo>
                  <a:pt x="15154" y="6383"/>
                </a:lnTo>
                <a:lnTo>
                  <a:pt x="15189" y="6532"/>
                </a:lnTo>
                <a:lnTo>
                  <a:pt x="15220" y="6681"/>
                </a:lnTo>
                <a:lnTo>
                  <a:pt x="15248" y="6832"/>
                </a:lnTo>
                <a:lnTo>
                  <a:pt x="15273" y="6984"/>
                </a:lnTo>
                <a:lnTo>
                  <a:pt x="15294" y="7137"/>
                </a:lnTo>
                <a:lnTo>
                  <a:pt x="15313" y="7291"/>
                </a:lnTo>
                <a:lnTo>
                  <a:pt x="15327" y="7446"/>
                </a:lnTo>
                <a:lnTo>
                  <a:pt x="15338" y="7602"/>
                </a:lnTo>
                <a:lnTo>
                  <a:pt x="15347" y="7759"/>
                </a:lnTo>
                <a:close/>
                <a:moveTo>
                  <a:pt x="8210" y="0"/>
                </a:moveTo>
                <a:lnTo>
                  <a:pt x="7787" y="10"/>
                </a:lnTo>
                <a:lnTo>
                  <a:pt x="7370" y="41"/>
                </a:lnTo>
                <a:lnTo>
                  <a:pt x="6960" y="92"/>
                </a:lnTo>
                <a:lnTo>
                  <a:pt x="6555" y="162"/>
                </a:lnTo>
                <a:lnTo>
                  <a:pt x="6158" y="253"/>
                </a:lnTo>
                <a:lnTo>
                  <a:pt x="5768" y="361"/>
                </a:lnTo>
                <a:lnTo>
                  <a:pt x="5386" y="486"/>
                </a:lnTo>
                <a:lnTo>
                  <a:pt x="5014" y="630"/>
                </a:lnTo>
                <a:lnTo>
                  <a:pt x="4651" y="791"/>
                </a:lnTo>
                <a:lnTo>
                  <a:pt x="4297" y="967"/>
                </a:lnTo>
                <a:lnTo>
                  <a:pt x="3953" y="1161"/>
                </a:lnTo>
                <a:lnTo>
                  <a:pt x="3619" y="1369"/>
                </a:lnTo>
                <a:lnTo>
                  <a:pt x="3298" y="1593"/>
                </a:lnTo>
                <a:lnTo>
                  <a:pt x="2987" y="1831"/>
                </a:lnTo>
                <a:lnTo>
                  <a:pt x="2690" y="2083"/>
                </a:lnTo>
                <a:lnTo>
                  <a:pt x="2404" y="2348"/>
                </a:lnTo>
                <a:lnTo>
                  <a:pt x="2132" y="2627"/>
                </a:lnTo>
                <a:lnTo>
                  <a:pt x="1875" y="2918"/>
                </a:lnTo>
                <a:lnTo>
                  <a:pt x="1631" y="3220"/>
                </a:lnTo>
                <a:lnTo>
                  <a:pt x="1402" y="3535"/>
                </a:lnTo>
                <a:lnTo>
                  <a:pt x="1188" y="3861"/>
                </a:lnTo>
                <a:lnTo>
                  <a:pt x="991" y="4195"/>
                </a:lnTo>
                <a:lnTo>
                  <a:pt x="810" y="4541"/>
                </a:lnTo>
                <a:lnTo>
                  <a:pt x="645" y="4897"/>
                </a:lnTo>
                <a:lnTo>
                  <a:pt x="498" y="5261"/>
                </a:lnTo>
                <a:lnTo>
                  <a:pt x="369" y="5634"/>
                </a:lnTo>
                <a:lnTo>
                  <a:pt x="259" y="6014"/>
                </a:lnTo>
                <a:lnTo>
                  <a:pt x="167" y="6402"/>
                </a:lnTo>
                <a:lnTo>
                  <a:pt x="94" y="6797"/>
                </a:lnTo>
                <a:lnTo>
                  <a:pt x="42" y="7198"/>
                </a:lnTo>
                <a:lnTo>
                  <a:pt x="10" y="7605"/>
                </a:lnTo>
                <a:lnTo>
                  <a:pt x="0" y="8018"/>
                </a:lnTo>
                <a:lnTo>
                  <a:pt x="10" y="8431"/>
                </a:lnTo>
                <a:lnTo>
                  <a:pt x="42" y="8838"/>
                </a:lnTo>
                <a:lnTo>
                  <a:pt x="94" y="9239"/>
                </a:lnTo>
                <a:lnTo>
                  <a:pt x="167" y="9634"/>
                </a:lnTo>
                <a:lnTo>
                  <a:pt x="259" y="10021"/>
                </a:lnTo>
                <a:lnTo>
                  <a:pt x="369" y="10402"/>
                </a:lnTo>
                <a:lnTo>
                  <a:pt x="498" y="10774"/>
                </a:lnTo>
                <a:lnTo>
                  <a:pt x="645" y="11139"/>
                </a:lnTo>
                <a:lnTo>
                  <a:pt x="810" y="11494"/>
                </a:lnTo>
                <a:lnTo>
                  <a:pt x="991" y="11840"/>
                </a:lnTo>
                <a:lnTo>
                  <a:pt x="1188" y="12175"/>
                </a:lnTo>
                <a:lnTo>
                  <a:pt x="1402" y="12501"/>
                </a:lnTo>
                <a:lnTo>
                  <a:pt x="1631" y="12815"/>
                </a:lnTo>
                <a:lnTo>
                  <a:pt x="1875" y="13118"/>
                </a:lnTo>
                <a:lnTo>
                  <a:pt x="2132" y="13409"/>
                </a:lnTo>
                <a:lnTo>
                  <a:pt x="2404" y="13688"/>
                </a:lnTo>
                <a:lnTo>
                  <a:pt x="2690" y="13953"/>
                </a:lnTo>
                <a:lnTo>
                  <a:pt x="2987" y="14205"/>
                </a:lnTo>
                <a:lnTo>
                  <a:pt x="3298" y="14443"/>
                </a:lnTo>
                <a:lnTo>
                  <a:pt x="3619" y="14667"/>
                </a:lnTo>
                <a:lnTo>
                  <a:pt x="3953" y="14875"/>
                </a:lnTo>
                <a:lnTo>
                  <a:pt x="4297" y="15068"/>
                </a:lnTo>
                <a:lnTo>
                  <a:pt x="4651" y="15245"/>
                </a:lnTo>
                <a:lnTo>
                  <a:pt x="5014" y="15406"/>
                </a:lnTo>
                <a:lnTo>
                  <a:pt x="5386" y="15550"/>
                </a:lnTo>
                <a:lnTo>
                  <a:pt x="5768" y="15675"/>
                </a:lnTo>
                <a:lnTo>
                  <a:pt x="6158" y="15783"/>
                </a:lnTo>
                <a:lnTo>
                  <a:pt x="6555" y="15873"/>
                </a:lnTo>
                <a:lnTo>
                  <a:pt x="6960" y="15944"/>
                </a:lnTo>
                <a:lnTo>
                  <a:pt x="7370" y="15995"/>
                </a:lnTo>
                <a:lnTo>
                  <a:pt x="7787" y="16026"/>
                </a:lnTo>
                <a:lnTo>
                  <a:pt x="8210" y="16036"/>
                </a:lnTo>
                <a:lnTo>
                  <a:pt x="8632" y="16026"/>
                </a:lnTo>
                <a:lnTo>
                  <a:pt x="9049" y="15995"/>
                </a:lnTo>
                <a:lnTo>
                  <a:pt x="9459" y="15944"/>
                </a:lnTo>
                <a:lnTo>
                  <a:pt x="9864" y="15873"/>
                </a:lnTo>
                <a:lnTo>
                  <a:pt x="10261" y="15783"/>
                </a:lnTo>
                <a:lnTo>
                  <a:pt x="10651" y="15675"/>
                </a:lnTo>
                <a:lnTo>
                  <a:pt x="11033" y="15550"/>
                </a:lnTo>
                <a:lnTo>
                  <a:pt x="11405" y="15406"/>
                </a:lnTo>
                <a:lnTo>
                  <a:pt x="11768" y="15245"/>
                </a:lnTo>
                <a:lnTo>
                  <a:pt x="12122" y="15068"/>
                </a:lnTo>
                <a:lnTo>
                  <a:pt x="12466" y="14875"/>
                </a:lnTo>
                <a:lnTo>
                  <a:pt x="12800" y="14667"/>
                </a:lnTo>
                <a:lnTo>
                  <a:pt x="13122" y="14443"/>
                </a:lnTo>
                <a:lnTo>
                  <a:pt x="13432" y="14205"/>
                </a:lnTo>
                <a:lnTo>
                  <a:pt x="13729" y="13953"/>
                </a:lnTo>
                <a:lnTo>
                  <a:pt x="14015" y="13688"/>
                </a:lnTo>
                <a:lnTo>
                  <a:pt x="14287" y="13409"/>
                </a:lnTo>
                <a:lnTo>
                  <a:pt x="14544" y="13118"/>
                </a:lnTo>
                <a:lnTo>
                  <a:pt x="14788" y="12815"/>
                </a:lnTo>
                <a:lnTo>
                  <a:pt x="15017" y="12501"/>
                </a:lnTo>
                <a:lnTo>
                  <a:pt x="15231" y="12175"/>
                </a:lnTo>
                <a:lnTo>
                  <a:pt x="15428" y="11840"/>
                </a:lnTo>
                <a:lnTo>
                  <a:pt x="15609" y="11494"/>
                </a:lnTo>
                <a:lnTo>
                  <a:pt x="15774" y="11139"/>
                </a:lnTo>
                <a:lnTo>
                  <a:pt x="15921" y="10774"/>
                </a:lnTo>
                <a:lnTo>
                  <a:pt x="16050" y="10402"/>
                </a:lnTo>
                <a:lnTo>
                  <a:pt x="16160" y="10021"/>
                </a:lnTo>
                <a:lnTo>
                  <a:pt x="16253" y="9634"/>
                </a:lnTo>
                <a:lnTo>
                  <a:pt x="16325" y="9239"/>
                </a:lnTo>
                <a:lnTo>
                  <a:pt x="16377" y="8838"/>
                </a:lnTo>
                <a:lnTo>
                  <a:pt x="16409" y="8431"/>
                </a:lnTo>
                <a:lnTo>
                  <a:pt x="16419" y="8018"/>
                </a:lnTo>
                <a:lnTo>
                  <a:pt x="16409" y="7605"/>
                </a:lnTo>
                <a:lnTo>
                  <a:pt x="16377" y="7198"/>
                </a:lnTo>
                <a:lnTo>
                  <a:pt x="16325" y="6797"/>
                </a:lnTo>
                <a:lnTo>
                  <a:pt x="16253" y="6402"/>
                </a:lnTo>
                <a:lnTo>
                  <a:pt x="16160" y="6014"/>
                </a:lnTo>
                <a:lnTo>
                  <a:pt x="16050" y="5634"/>
                </a:lnTo>
                <a:lnTo>
                  <a:pt x="15921" y="5261"/>
                </a:lnTo>
                <a:lnTo>
                  <a:pt x="15774" y="4897"/>
                </a:lnTo>
                <a:lnTo>
                  <a:pt x="15609" y="4541"/>
                </a:lnTo>
                <a:lnTo>
                  <a:pt x="15428" y="4195"/>
                </a:lnTo>
                <a:lnTo>
                  <a:pt x="15231" y="3861"/>
                </a:lnTo>
                <a:lnTo>
                  <a:pt x="15017" y="3535"/>
                </a:lnTo>
                <a:lnTo>
                  <a:pt x="14788" y="3220"/>
                </a:lnTo>
                <a:lnTo>
                  <a:pt x="14544" y="2918"/>
                </a:lnTo>
                <a:lnTo>
                  <a:pt x="14287" y="2627"/>
                </a:lnTo>
                <a:lnTo>
                  <a:pt x="14015" y="2348"/>
                </a:lnTo>
                <a:lnTo>
                  <a:pt x="13729" y="2083"/>
                </a:lnTo>
                <a:lnTo>
                  <a:pt x="13432" y="1831"/>
                </a:lnTo>
                <a:lnTo>
                  <a:pt x="13122" y="1593"/>
                </a:lnTo>
                <a:lnTo>
                  <a:pt x="12800" y="1369"/>
                </a:lnTo>
                <a:lnTo>
                  <a:pt x="12466" y="1161"/>
                </a:lnTo>
                <a:lnTo>
                  <a:pt x="12122" y="967"/>
                </a:lnTo>
                <a:lnTo>
                  <a:pt x="11768" y="791"/>
                </a:lnTo>
                <a:lnTo>
                  <a:pt x="11405" y="630"/>
                </a:lnTo>
                <a:lnTo>
                  <a:pt x="11033" y="486"/>
                </a:lnTo>
                <a:lnTo>
                  <a:pt x="10651" y="361"/>
                </a:lnTo>
                <a:lnTo>
                  <a:pt x="10261" y="253"/>
                </a:lnTo>
                <a:lnTo>
                  <a:pt x="9864" y="162"/>
                </a:lnTo>
                <a:lnTo>
                  <a:pt x="9459" y="92"/>
                </a:lnTo>
                <a:lnTo>
                  <a:pt x="9049" y="41"/>
                </a:lnTo>
                <a:lnTo>
                  <a:pt x="8632" y="10"/>
                </a:lnTo>
                <a:lnTo>
                  <a:pt x="8210" y="0"/>
                </a:lnTo>
                <a:close/>
              </a:path>
            </a:pathLst>
          </a:custGeom>
          <a:solidFill>
            <a:schemeClr val="bg1"/>
          </a:solidFill>
          <a:ln>
            <a:noFill/>
          </a:ln>
        </p:spPr>
        <p:txBody>
          <a:bodyPr vert="horz" wrap="square" lIns="91440" tIns="45720" rIns="91440" bIns="45720" numCol="1" anchor="t" anchorCtr="0" compatLnSpc="1"/>
          <a:lstStyle/>
          <a:p>
            <a:endParaRPr lang="id-ID">
              <a:solidFill>
                <a:schemeClr val="bg1">
                  <a:lumMod val="65000"/>
                </a:schemeClr>
              </a:solidFill>
              <a:latin typeface="字魂36号-正文宋楷" panose="02000000000000000000" pitchFamily="2" charset="-122"/>
              <a:ea typeface="字魂36号-正文宋楷" panose="02000000000000000000" pitchFamily="2" charset="-122"/>
            </a:endParaRPr>
          </a:p>
        </p:txBody>
      </p:sp>
      <p:sp>
        <p:nvSpPr>
          <p:cNvPr id="133" name="TextBox 47"/>
          <p:cNvSpPr txBox="1">
            <a:spLocks noChangeArrowheads="1"/>
          </p:cNvSpPr>
          <p:nvPr/>
        </p:nvSpPr>
        <p:spPr bwMode="auto">
          <a:xfrm>
            <a:off x="2318385" y="5529580"/>
            <a:ext cx="163957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Company </a:t>
            </a:r>
            <a:endParaRPr lang="en-US" altLang="zh-CN" dirty="0">
              <a:solidFill>
                <a:schemeClr val="bg1"/>
              </a:solidFill>
              <a:latin typeface="字魂36号-正文宋楷" panose="02000000000000000000" pitchFamily="2" charset="-122"/>
              <a:ea typeface="字魂36号-正文宋楷" panose="02000000000000000000" pitchFamily="2" charset="-122"/>
              <a:sym typeface="+mn-ea"/>
            </a:endParaRPr>
          </a:p>
          <a:p>
            <a:pPr algn="ct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Profile</a:t>
            </a: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134" name="TextBox 48"/>
          <p:cNvSpPr txBox="1">
            <a:spLocks noChangeArrowheads="1"/>
          </p:cNvSpPr>
          <p:nvPr/>
        </p:nvSpPr>
        <p:spPr bwMode="auto">
          <a:xfrm>
            <a:off x="4531360" y="5529580"/>
            <a:ext cx="122618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P</a:t>
            </a:r>
            <a:r>
              <a:rPr lang="zh-CN" altLang="en-US" dirty="0">
                <a:solidFill>
                  <a:schemeClr val="bg1"/>
                </a:solidFill>
                <a:latin typeface="字魂36号-正文宋楷" panose="02000000000000000000" pitchFamily="2" charset="-122"/>
                <a:ea typeface="字魂36号-正文宋楷" panose="02000000000000000000" pitchFamily="2" charset="-122"/>
                <a:sym typeface="+mn-ea"/>
              </a:rPr>
              <a:t>roduct  </a:t>
            </a: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S</a:t>
            </a:r>
            <a:r>
              <a:rPr lang="zh-CN" altLang="en-US" dirty="0">
                <a:solidFill>
                  <a:schemeClr val="bg1"/>
                </a:solidFill>
                <a:latin typeface="字魂36号-正文宋楷" panose="02000000000000000000" pitchFamily="2" charset="-122"/>
                <a:ea typeface="字魂36号-正文宋楷" panose="02000000000000000000" pitchFamily="2" charset="-122"/>
                <a:sym typeface="+mn-ea"/>
              </a:rPr>
              <a:t>ervice</a:t>
            </a: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135" name="TextBox 55"/>
          <p:cNvSpPr txBox="1">
            <a:spLocks noChangeArrowheads="1"/>
          </p:cNvSpPr>
          <p:nvPr/>
        </p:nvSpPr>
        <p:spPr bwMode="auto">
          <a:xfrm>
            <a:off x="6509515" y="5529622"/>
            <a:ext cx="157691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B</a:t>
            </a:r>
            <a:r>
              <a:rPr lang="zh-CN" altLang="en-US" dirty="0">
                <a:solidFill>
                  <a:schemeClr val="bg1"/>
                </a:solidFill>
                <a:latin typeface="字魂36号-正文宋楷" panose="02000000000000000000" pitchFamily="2" charset="-122"/>
                <a:ea typeface="字魂36号-正文宋楷" panose="02000000000000000000" pitchFamily="2" charset="-122"/>
                <a:sym typeface="+mn-ea"/>
              </a:rPr>
              <a:t>usiness</a:t>
            </a: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 D</a:t>
            </a:r>
            <a:r>
              <a:rPr lang="zh-CN" altLang="en-US" dirty="0">
                <a:solidFill>
                  <a:schemeClr val="bg1"/>
                </a:solidFill>
                <a:latin typeface="字魂36号-正文宋楷" panose="02000000000000000000" pitchFamily="2" charset="-122"/>
                <a:ea typeface="字魂36号-正文宋楷" panose="02000000000000000000" pitchFamily="2" charset="-122"/>
                <a:sym typeface="+mn-ea"/>
              </a:rPr>
              <a:t>evelopment</a:t>
            </a: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136" name="TextBox 56"/>
          <p:cNvSpPr txBox="1">
            <a:spLocks noChangeArrowheads="1"/>
          </p:cNvSpPr>
          <p:nvPr/>
        </p:nvSpPr>
        <p:spPr bwMode="auto">
          <a:xfrm>
            <a:off x="8360410" y="5529580"/>
            <a:ext cx="140462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buClrTx/>
              <a:buSzTx/>
              <a:buFontTx/>
            </a:pP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Contact</a:t>
            </a:r>
            <a:endParaRPr lang="en-US" altLang="zh-CN" dirty="0">
              <a:solidFill>
                <a:schemeClr val="bg1"/>
              </a:solidFill>
              <a:latin typeface="字魂36号-正文宋楷" panose="02000000000000000000" pitchFamily="2" charset="-122"/>
              <a:ea typeface="字魂36号-正文宋楷" panose="02000000000000000000" pitchFamily="2" charset="-122"/>
              <a:sym typeface="+mn-ea"/>
            </a:endParaRPr>
          </a:p>
          <a:p>
            <a:pPr lvl="0" algn="ctr">
              <a:buClrTx/>
              <a:buSzTx/>
              <a:buFontTx/>
            </a:pPr>
            <a:r>
              <a:rPr lang="en-US" altLang="zh-CN" dirty="0">
                <a:solidFill>
                  <a:schemeClr val="bg1"/>
                </a:solidFill>
                <a:latin typeface="字魂36号-正文宋楷" panose="02000000000000000000" pitchFamily="2" charset="-122"/>
                <a:ea typeface="字魂36号-正文宋楷" panose="02000000000000000000" pitchFamily="2" charset="-122"/>
                <a:sym typeface="+mn-ea"/>
              </a:rPr>
              <a:t> Us</a:t>
            </a:r>
            <a:endParaRPr lang="zh-CN" altLang="en-US" dirty="0">
              <a:solidFill>
                <a:schemeClr val="bg1"/>
              </a:solidFill>
              <a:latin typeface="字魂36号-正文宋楷" panose="02000000000000000000" pitchFamily="2" charset="-122"/>
              <a:ea typeface="字魂36号-正文宋楷" panose="02000000000000000000" pitchFamily="2" charset="-122"/>
            </a:endParaRPr>
          </a:p>
        </p:txBody>
      </p:sp>
      <p:pic>
        <p:nvPicPr>
          <p:cNvPr id="2" name="图片 1" descr="7a1779d452bfe004cca9fd06c1ec535"/>
          <p:cNvPicPr>
            <a:picLocks noChangeAspect="1"/>
          </p:cNvPicPr>
          <p:nvPr/>
        </p:nvPicPr>
        <p:blipFill>
          <a:blip r:embed="rId2"/>
          <a:stretch>
            <a:fillRect/>
          </a:stretch>
        </p:blipFill>
        <p:spPr>
          <a:xfrm>
            <a:off x="2773045" y="-160655"/>
            <a:ext cx="1321435" cy="13404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80000">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14:bounceEnd="80000">
                                          <p:cBhvr additive="base">
                                            <p:cTn id="12" dur="1000" fill="hold"/>
                                            <p:tgtEl>
                                              <p:spTgt spid="58"/>
                                            </p:tgtEl>
                                            <p:attrNameLst>
                                              <p:attrName>ppt_x</p:attrName>
                                            </p:attrNameLst>
                                          </p:cBhvr>
                                          <p:tavLst>
                                            <p:tav tm="0">
                                              <p:val>
                                                <p:strVal val="#ppt_x"/>
                                              </p:val>
                                            </p:tav>
                                            <p:tav tm="100000">
                                              <p:val>
                                                <p:strVal val="#ppt_x"/>
                                              </p:val>
                                            </p:tav>
                                          </p:tavLst>
                                        </p:anim>
                                        <p:anim calcmode="lin" valueType="num" p14:bounceEnd="80000">
                                          <p:cBhvr additive="base">
                                            <p:cTn id="13" dur="1000" fill="hold"/>
                                            <p:tgtEl>
                                              <p:spTgt spid="5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14:presetBounceEnd="68000">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14:bounceEnd="68000">
                                          <p:cBhvr additive="base">
                                            <p:cTn id="17" dur="500" fill="hold"/>
                                            <p:tgtEl>
                                              <p:spTgt spid="29"/>
                                            </p:tgtEl>
                                            <p:attrNameLst>
                                              <p:attrName>ppt_x</p:attrName>
                                            </p:attrNameLst>
                                          </p:cBhvr>
                                          <p:tavLst>
                                            <p:tav tm="0">
                                              <p:val>
                                                <p:strVal val="0-#ppt_w/2"/>
                                              </p:val>
                                            </p:tav>
                                            <p:tav tm="100000">
                                              <p:val>
                                                <p:strVal val="#ppt_x"/>
                                              </p:val>
                                            </p:tav>
                                          </p:tavLst>
                                        </p:anim>
                                        <p:anim calcmode="lin" valueType="num" p14:bounceEnd="68000">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14:presetBounceEnd="68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8000">
                                          <p:cBhvr additive="base">
                                            <p:cTn id="22" dur="500" fill="hold"/>
                                            <p:tgtEl>
                                              <p:spTgt spid="31"/>
                                            </p:tgtEl>
                                            <p:attrNameLst>
                                              <p:attrName>ppt_x</p:attrName>
                                            </p:attrNameLst>
                                          </p:cBhvr>
                                          <p:tavLst>
                                            <p:tav tm="0">
                                              <p:val>
                                                <p:strVal val="0-#ppt_w/2"/>
                                              </p:val>
                                            </p:tav>
                                            <p:tav tm="100000">
                                              <p:val>
                                                <p:strVal val="#ppt_x"/>
                                              </p:val>
                                            </p:tav>
                                          </p:tavLst>
                                        </p:anim>
                                        <p:anim calcmode="lin" valueType="num" p14:bounceEnd="68000">
                                          <p:cBhvr additive="base">
                                            <p:cTn id="23" dur="500" fill="hold"/>
                                            <p:tgtEl>
                                              <p:spTgt spid="31"/>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7000">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14:bounceEnd="67000">
                                          <p:cBhvr additive="base">
                                            <p:cTn id="26" dur="2000" fill="hold"/>
                                            <p:tgtEl>
                                              <p:spTgt spid="126"/>
                                            </p:tgtEl>
                                            <p:attrNameLst>
                                              <p:attrName>ppt_x</p:attrName>
                                            </p:attrNameLst>
                                          </p:cBhvr>
                                          <p:tavLst>
                                            <p:tav tm="0">
                                              <p:val>
                                                <p:strVal val="0-#ppt_w/2"/>
                                              </p:val>
                                            </p:tav>
                                            <p:tav tm="100000">
                                              <p:val>
                                                <p:strVal val="#ppt_x"/>
                                              </p:val>
                                            </p:tav>
                                          </p:tavLst>
                                        </p:anim>
                                        <p:anim calcmode="lin" valueType="num" p14:bounceEnd="67000">
                                          <p:cBhvr additive="base">
                                            <p:cTn id="27" dur="2000" fill="hold"/>
                                            <p:tgtEl>
                                              <p:spTgt spid="126"/>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14:presetBounceEnd="67000">
                                      <p:stCondLst>
                                        <p:cond delay="0"/>
                                      </p:stCondLst>
                                      <p:childTnLst>
                                        <p:set>
                                          <p:cBhvr>
                                            <p:cTn id="29" dur="1" fill="hold">
                                              <p:stCondLst>
                                                <p:cond delay="0"/>
                                              </p:stCondLst>
                                            </p:cTn>
                                            <p:tgtEl>
                                              <p:spTgt spid="129"/>
                                            </p:tgtEl>
                                            <p:attrNameLst>
                                              <p:attrName>style.visibility</p:attrName>
                                            </p:attrNameLst>
                                          </p:cBhvr>
                                          <p:to>
                                            <p:strVal val="visible"/>
                                          </p:to>
                                        </p:set>
                                        <p:anim calcmode="lin" valueType="num" p14:bounceEnd="67000">
                                          <p:cBhvr additive="base">
                                            <p:cTn id="30" dur="2000" fill="hold"/>
                                            <p:tgtEl>
                                              <p:spTgt spid="129"/>
                                            </p:tgtEl>
                                            <p:attrNameLst>
                                              <p:attrName>ppt_x</p:attrName>
                                            </p:attrNameLst>
                                          </p:cBhvr>
                                          <p:tavLst>
                                            <p:tav tm="0">
                                              <p:val>
                                                <p:strVal val="0-#ppt_w/2"/>
                                              </p:val>
                                            </p:tav>
                                            <p:tav tm="100000">
                                              <p:val>
                                                <p:strVal val="#ppt_x"/>
                                              </p:val>
                                            </p:tav>
                                          </p:tavLst>
                                        </p:anim>
                                        <p:anim calcmode="lin" valueType="num" p14:bounceEnd="67000">
                                          <p:cBhvr additive="base">
                                            <p:cTn id="31" dur="2000" fill="hold"/>
                                            <p:tgtEl>
                                              <p:spTgt spid="12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14:presetBounceEnd="67000">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14:bounceEnd="67000">
                                          <p:cBhvr additive="base">
                                            <p:cTn id="34" dur="2000" fill="hold"/>
                                            <p:tgtEl>
                                              <p:spTgt spid="122"/>
                                            </p:tgtEl>
                                            <p:attrNameLst>
                                              <p:attrName>ppt_x</p:attrName>
                                            </p:attrNameLst>
                                          </p:cBhvr>
                                          <p:tavLst>
                                            <p:tav tm="0">
                                              <p:val>
                                                <p:strVal val="0-#ppt_w/2"/>
                                              </p:val>
                                            </p:tav>
                                            <p:tav tm="100000">
                                              <p:val>
                                                <p:strVal val="#ppt_x"/>
                                              </p:val>
                                            </p:tav>
                                          </p:tavLst>
                                        </p:anim>
                                        <p:anim calcmode="lin" valueType="num" p14:bounceEnd="67000">
                                          <p:cBhvr additive="base">
                                            <p:cTn id="35" dur="2000" fill="hold"/>
                                            <p:tgtEl>
                                              <p:spTgt spid="122"/>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14:presetBounceEnd="67000">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14:bounceEnd="67000">
                                          <p:cBhvr additive="base">
                                            <p:cTn id="38" dur="2000" fill="hold"/>
                                            <p:tgtEl>
                                              <p:spTgt spid="119"/>
                                            </p:tgtEl>
                                            <p:attrNameLst>
                                              <p:attrName>ppt_x</p:attrName>
                                            </p:attrNameLst>
                                          </p:cBhvr>
                                          <p:tavLst>
                                            <p:tav tm="0">
                                              <p:val>
                                                <p:strVal val="0-#ppt_w/2"/>
                                              </p:val>
                                            </p:tav>
                                            <p:tav tm="100000">
                                              <p:val>
                                                <p:strVal val="#ppt_x"/>
                                              </p:val>
                                            </p:tav>
                                          </p:tavLst>
                                        </p:anim>
                                        <p:anim calcmode="lin" valueType="num" p14:bounceEnd="67000">
                                          <p:cBhvr additive="base">
                                            <p:cTn id="39" dur="2000" fill="hold"/>
                                            <p:tgtEl>
                                              <p:spTgt spid="119"/>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55" presetClass="entr" presetSubtype="0" fill="hold" grpId="0" nodeType="afterEffect">
                                      <p:stCondLst>
                                        <p:cond delay="0"/>
                                      </p:stCondLst>
                                      <p:iterate type="lt">
                                        <p:tmPct val="0"/>
                                      </p:iterate>
                                      <p:childTnLst>
                                        <p:set>
                                          <p:cBhvr>
                                            <p:cTn id="42" dur="1" fill="hold">
                                              <p:stCondLst>
                                                <p:cond delay="0"/>
                                              </p:stCondLst>
                                            </p:cTn>
                                            <p:tgtEl>
                                              <p:spTgt spid="133"/>
                                            </p:tgtEl>
                                            <p:attrNameLst>
                                              <p:attrName>style.visibility</p:attrName>
                                            </p:attrNameLst>
                                          </p:cBhvr>
                                          <p:to>
                                            <p:strVal val="visible"/>
                                          </p:to>
                                        </p:set>
                                        <p:anim calcmode="lin" valueType="num">
                                          <p:cBhvr>
                                            <p:cTn id="43" dur="500" fill="hold"/>
                                            <p:tgtEl>
                                              <p:spTgt spid="133"/>
                                            </p:tgtEl>
                                            <p:attrNameLst>
                                              <p:attrName>ppt_w</p:attrName>
                                            </p:attrNameLst>
                                          </p:cBhvr>
                                          <p:tavLst>
                                            <p:tav tm="0">
                                              <p:val>
                                                <p:strVal val="#ppt_w*0.70"/>
                                              </p:val>
                                            </p:tav>
                                            <p:tav tm="100000">
                                              <p:val>
                                                <p:strVal val="#ppt_w"/>
                                              </p:val>
                                            </p:tav>
                                          </p:tavLst>
                                        </p:anim>
                                        <p:anim calcmode="lin" valueType="num">
                                          <p:cBhvr>
                                            <p:cTn id="44" dur="500" fill="hold"/>
                                            <p:tgtEl>
                                              <p:spTgt spid="133"/>
                                            </p:tgtEl>
                                            <p:attrNameLst>
                                              <p:attrName>ppt_h</p:attrName>
                                            </p:attrNameLst>
                                          </p:cBhvr>
                                          <p:tavLst>
                                            <p:tav tm="0">
                                              <p:val>
                                                <p:strVal val="#ppt_h"/>
                                              </p:val>
                                            </p:tav>
                                            <p:tav tm="100000">
                                              <p:val>
                                                <p:strVal val="#ppt_h"/>
                                              </p:val>
                                            </p:tav>
                                          </p:tavLst>
                                        </p:anim>
                                        <p:animEffect transition="in" filter="fade">
                                          <p:cBhvr>
                                            <p:cTn id="45" dur="500"/>
                                            <p:tgtEl>
                                              <p:spTgt spid="133"/>
                                            </p:tgtEl>
                                          </p:cBhvr>
                                        </p:animEffect>
                                      </p:childTnLst>
                                    </p:cTn>
                                  </p:par>
                                </p:childTnLst>
                              </p:cTn>
                            </p:par>
                            <p:par>
                              <p:cTn id="46" fill="hold">
                                <p:stCondLst>
                                  <p:cond delay="4000"/>
                                </p:stCondLst>
                                <p:childTnLst>
                                  <p:par>
                                    <p:cTn id="47" presetID="55" presetClass="entr" presetSubtype="0" fill="hold" grpId="0" nodeType="afterEffect">
                                      <p:stCondLst>
                                        <p:cond delay="0"/>
                                      </p:stCondLst>
                                      <p:iterate type="lt">
                                        <p:tmPct val="0"/>
                                      </p:iterate>
                                      <p:childTnLst>
                                        <p:set>
                                          <p:cBhvr>
                                            <p:cTn id="48" dur="1" fill="hold">
                                              <p:stCondLst>
                                                <p:cond delay="0"/>
                                              </p:stCondLst>
                                            </p:cTn>
                                            <p:tgtEl>
                                              <p:spTgt spid="134"/>
                                            </p:tgtEl>
                                            <p:attrNameLst>
                                              <p:attrName>style.visibility</p:attrName>
                                            </p:attrNameLst>
                                          </p:cBhvr>
                                          <p:to>
                                            <p:strVal val="visible"/>
                                          </p:to>
                                        </p:set>
                                        <p:anim calcmode="lin" valueType="num">
                                          <p:cBhvr>
                                            <p:cTn id="49" dur="500" fill="hold"/>
                                            <p:tgtEl>
                                              <p:spTgt spid="134"/>
                                            </p:tgtEl>
                                            <p:attrNameLst>
                                              <p:attrName>ppt_w</p:attrName>
                                            </p:attrNameLst>
                                          </p:cBhvr>
                                          <p:tavLst>
                                            <p:tav tm="0">
                                              <p:val>
                                                <p:strVal val="#ppt_w*0.70"/>
                                              </p:val>
                                            </p:tav>
                                            <p:tav tm="100000">
                                              <p:val>
                                                <p:strVal val="#ppt_w"/>
                                              </p:val>
                                            </p:tav>
                                          </p:tavLst>
                                        </p:anim>
                                        <p:anim calcmode="lin" valueType="num">
                                          <p:cBhvr>
                                            <p:cTn id="50" dur="500" fill="hold"/>
                                            <p:tgtEl>
                                              <p:spTgt spid="134"/>
                                            </p:tgtEl>
                                            <p:attrNameLst>
                                              <p:attrName>ppt_h</p:attrName>
                                            </p:attrNameLst>
                                          </p:cBhvr>
                                          <p:tavLst>
                                            <p:tav tm="0">
                                              <p:val>
                                                <p:strVal val="#ppt_h"/>
                                              </p:val>
                                            </p:tav>
                                            <p:tav tm="100000">
                                              <p:val>
                                                <p:strVal val="#ppt_h"/>
                                              </p:val>
                                            </p:tav>
                                          </p:tavLst>
                                        </p:anim>
                                        <p:animEffect transition="in" filter="fade">
                                          <p:cBhvr>
                                            <p:cTn id="51" dur="500"/>
                                            <p:tgtEl>
                                              <p:spTgt spid="134"/>
                                            </p:tgtEl>
                                          </p:cBhvr>
                                        </p:animEffect>
                                      </p:childTnLst>
                                    </p:cTn>
                                  </p:par>
                                </p:childTnLst>
                              </p:cTn>
                            </p:par>
                            <p:par>
                              <p:cTn id="52" fill="hold">
                                <p:stCondLst>
                                  <p:cond delay="4500"/>
                                </p:stCondLst>
                                <p:childTnLst>
                                  <p:par>
                                    <p:cTn id="53" presetID="55" presetClass="entr" presetSubtype="0" fill="hold" grpId="0" nodeType="afterEffect">
                                      <p:stCondLst>
                                        <p:cond delay="0"/>
                                      </p:stCondLst>
                                      <p:iterate type="lt">
                                        <p:tmPct val="0"/>
                                      </p:iterate>
                                      <p:childTnLst>
                                        <p:set>
                                          <p:cBhvr>
                                            <p:cTn id="54" dur="1" fill="hold">
                                              <p:stCondLst>
                                                <p:cond delay="0"/>
                                              </p:stCondLst>
                                            </p:cTn>
                                            <p:tgtEl>
                                              <p:spTgt spid="135"/>
                                            </p:tgtEl>
                                            <p:attrNameLst>
                                              <p:attrName>style.visibility</p:attrName>
                                            </p:attrNameLst>
                                          </p:cBhvr>
                                          <p:to>
                                            <p:strVal val="visible"/>
                                          </p:to>
                                        </p:set>
                                        <p:anim calcmode="lin" valueType="num">
                                          <p:cBhvr>
                                            <p:cTn id="55" dur="500" fill="hold"/>
                                            <p:tgtEl>
                                              <p:spTgt spid="135"/>
                                            </p:tgtEl>
                                            <p:attrNameLst>
                                              <p:attrName>ppt_w</p:attrName>
                                            </p:attrNameLst>
                                          </p:cBhvr>
                                          <p:tavLst>
                                            <p:tav tm="0">
                                              <p:val>
                                                <p:strVal val="#ppt_w*0.70"/>
                                              </p:val>
                                            </p:tav>
                                            <p:tav tm="100000">
                                              <p:val>
                                                <p:strVal val="#ppt_w"/>
                                              </p:val>
                                            </p:tav>
                                          </p:tavLst>
                                        </p:anim>
                                        <p:anim calcmode="lin" valueType="num">
                                          <p:cBhvr>
                                            <p:cTn id="56" dur="500" fill="hold"/>
                                            <p:tgtEl>
                                              <p:spTgt spid="135"/>
                                            </p:tgtEl>
                                            <p:attrNameLst>
                                              <p:attrName>ppt_h</p:attrName>
                                            </p:attrNameLst>
                                          </p:cBhvr>
                                          <p:tavLst>
                                            <p:tav tm="0">
                                              <p:val>
                                                <p:strVal val="#ppt_h"/>
                                              </p:val>
                                            </p:tav>
                                            <p:tav tm="100000">
                                              <p:val>
                                                <p:strVal val="#ppt_h"/>
                                              </p:val>
                                            </p:tav>
                                          </p:tavLst>
                                        </p:anim>
                                        <p:animEffect transition="in" filter="fade">
                                          <p:cBhvr>
                                            <p:cTn id="57" dur="500"/>
                                            <p:tgtEl>
                                              <p:spTgt spid="135"/>
                                            </p:tgtEl>
                                          </p:cBhvr>
                                        </p:animEffect>
                                      </p:childTnLst>
                                    </p:cTn>
                                  </p:par>
                                </p:childTnLst>
                              </p:cTn>
                            </p:par>
                            <p:par>
                              <p:cTn id="58" fill="hold">
                                <p:stCondLst>
                                  <p:cond delay="5000"/>
                                </p:stCondLst>
                                <p:childTnLst>
                                  <p:par>
                                    <p:cTn id="59" presetID="55" presetClass="entr" presetSubtype="0" fill="hold" grpId="0" nodeType="afterEffect">
                                      <p:stCondLst>
                                        <p:cond delay="0"/>
                                      </p:stCondLst>
                                      <p:iterate type="lt">
                                        <p:tmPct val="0"/>
                                      </p:iterate>
                                      <p:childTnLst>
                                        <p:set>
                                          <p:cBhvr>
                                            <p:cTn id="60" dur="1" fill="hold">
                                              <p:stCondLst>
                                                <p:cond delay="0"/>
                                              </p:stCondLst>
                                            </p:cTn>
                                            <p:tgtEl>
                                              <p:spTgt spid="136"/>
                                            </p:tgtEl>
                                            <p:attrNameLst>
                                              <p:attrName>style.visibility</p:attrName>
                                            </p:attrNameLst>
                                          </p:cBhvr>
                                          <p:to>
                                            <p:strVal val="visible"/>
                                          </p:to>
                                        </p:set>
                                        <p:anim calcmode="lin" valueType="num">
                                          <p:cBhvr>
                                            <p:cTn id="61" dur="500" fill="hold"/>
                                            <p:tgtEl>
                                              <p:spTgt spid="136"/>
                                            </p:tgtEl>
                                            <p:attrNameLst>
                                              <p:attrName>ppt_w</p:attrName>
                                            </p:attrNameLst>
                                          </p:cBhvr>
                                          <p:tavLst>
                                            <p:tav tm="0">
                                              <p:val>
                                                <p:strVal val="#ppt_w*0.70"/>
                                              </p:val>
                                            </p:tav>
                                            <p:tav tm="100000">
                                              <p:val>
                                                <p:strVal val="#ppt_w"/>
                                              </p:val>
                                            </p:tav>
                                          </p:tavLst>
                                        </p:anim>
                                        <p:anim calcmode="lin" valueType="num">
                                          <p:cBhvr>
                                            <p:cTn id="62" dur="500" fill="hold"/>
                                            <p:tgtEl>
                                              <p:spTgt spid="136"/>
                                            </p:tgtEl>
                                            <p:attrNameLst>
                                              <p:attrName>ppt_h</p:attrName>
                                            </p:attrNameLst>
                                          </p:cBhvr>
                                          <p:tavLst>
                                            <p:tav tm="0">
                                              <p:val>
                                                <p:strVal val="#ppt_h"/>
                                              </p:val>
                                            </p:tav>
                                            <p:tav tm="100000">
                                              <p:val>
                                                <p:strVal val="#ppt_h"/>
                                              </p:val>
                                            </p:tav>
                                          </p:tavLst>
                                        </p:anim>
                                        <p:animEffect transition="in" filter="fade">
                                          <p:cBhvr>
                                            <p:cTn id="6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8" grpId="0" animBg="1"/>
          <p:bldP spid="129" grpId="0" bldLvl="0" animBg="1"/>
          <p:bldP spid="133" grpId="0"/>
          <p:bldP spid="134" grpId="0"/>
          <p:bldP spid="135" grpId="0"/>
          <p:bldP spid="1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1000" fill="hold"/>
                                            <p:tgtEl>
                                              <p:spTgt spid="58"/>
                                            </p:tgtEl>
                                            <p:attrNameLst>
                                              <p:attrName>ppt_x</p:attrName>
                                            </p:attrNameLst>
                                          </p:cBhvr>
                                          <p:tavLst>
                                            <p:tav tm="0">
                                              <p:val>
                                                <p:strVal val="#ppt_x"/>
                                              </p:val>
                                            </p:tav>
                                            <p:tav tm="100000">
                                              <p:val>
                                                <p:strVal val="#ppt_x"/>
                                              </p:val>
                                            </p:tav>
                                          </p:tavLst>
                                        </p:anim>
                                        <p:anim calcmode="lin" valueType="num">
                                          <p:cBhvr additive="base">
                                            <p:cTn id="13" dur="1000" fill="hold"/>
                                            <p:tgtEl>
                                              <p:spTgt spid="5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2000" fill="hold"/>
                                            <p:tgtEl>
                                              <p:spTgt spid="126"/>
                                            </p:tgtEl>
                                            <p:attrNameLst>
                                              <p:attrName>ppt_x</p:attrName>
                                            </p:attrNameLst>
                                          </p:cBhvr>
                                          <p:tavLst>
                                            <p:tav tm="0">
                                              <p:val>
                                                <p:strVal val="0-#ppt_w/2"/>
                                              </p:val>
                                            </p:tav>
                                            <p:tav tm="100000">
                                              <p:val>
                                                <p:strVal val="#ppt_x"/>
                                              </p:val>
                                            </p:tav>
                                          </p:tavLst>
                                        </p:anim>
                                        <p:anim calcmode="lin" valueType="num">
                                          <p:cBhvr additive="base">
                                            <p:cTn id="27" dur="2000" fill="hold"/>
                                            <p:tgtEl>
                                              <p:spTgt spid="126"/>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9"/>
                                            </p:tgtEl>
                                            <p:attrNameLst>
                                              <p:attrName>style.visibility</p:attrName>
                                            </p:attrNameLst>
                                          </p:cBhvr>
                                          <p:to>
                                            <p:strVal val="visible"/>
                                          </p:to>
                                        </p:set>
                                        <p:anim calcmode="lin" valueType="num">
                                          <p:cBhvr additive="base">
                                            <p:cTn id="30" dur="2000" fill="hold"/>
                                            <p:tgtEl>
                                              <p:spTgt spid="129"/>
                                            </p:tgtEl>
                                            <p:attrNameLst>
                                              <p:attrName>ppt_x</p:attrName>
                                            </p:attrNameLst>
                                          </p:cBhvr>
                                          <p:tavLst>
                                            <p:tav tm="0">
                                              <p:val>
                                                <p:strVal val="0-#ppt_w/2"/>
                                              </p:val>
                                            </p:tav>
                                            <p:tav tm="100000">
                                              <p:val>
                                                <p:strVal val="#ppt_x"/>
                                              </p:val>
                                            </p:tav>
                                          </p:tavLst>
                                        </p:anim>
                                        <p:anim calcmode="lin" valueType="num">
                                          <p:cBhvr additive="base">
                                            <p:cTn id="31" dur="2000" fill="hold"/>
                                            <p:tgtEl>
                                              <p:spTgt spid="12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additive="base">
                                            <p:cTn id="34" dur="2000" fill="hold"/>
                                            <p:tgtEl>
                                              <p:spTgt spid="122"/>
                                            </p:tgtEl>
                                            <p:attrNameLst>
                                              <p:attrName>ppt_x</p:attrName>
                                            </p:attrNameLst>
                                          </p:cBhvr>
                                          <p:tavLst>
                                            <p:tav tm="0">
                                              <p:val>
                                                <p:strVal val="0-#ppt_w/2"/>
                                              </p:val>
                                            </p:tav>
                                            <p:tav tm="100000">
                                              <p:val>
                                                <p:strVal val="#ppt_x"/>
                                              </p:val>
                                            </p:tav>
                                          </p:tavLst>
                                        </p:anim>
                                        <p:anim calcmode="lin" valueType="num">
                                          <p:cBhvr additive="base">
                                            <p:cTn id="35" dur="2000" fill="hold"/>
                                            <p:tgtEl>
                                              <p:spTgt spid="122"/>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cBhvr additive="base">
                                            <p:cTn id="38" dur="2000" fill="hold"/>
                                            <p:tgtEl>
                                              <p:spTgt spid="119"/>
                                            </p:tgtEl>
                                            <p:attrNameLst>
                                              <p:attrName>ppt_x</p:attrName>
                                            </p:attrNameLst>
                                          </p:cBhvr>
                                          <p:tavLst>
                                            <p:tav tm="0">
                                              <p:val>
                                                <p:strVal val="0-#ppt_w/2"/>
                                              </p:val>
                                            </p:tav>
                                            <p:tav tm="100000">
                                              <p:val>
                                                <p:strVal val="#ppt_x"/>
                                              </p:val>
                                            </p:tav>
                                          </p:tavLst>
                                        </p:anim>
                                        <p:anim calcmode="lin" valueType="num">
                                          <p:cBhvr additive="base">
                                            <p:cTn id="39" dur="2000" fill="hold"/>
                                            <p:tgtEl>
                                              <p:spTgt spid="119"/>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55" presetClass="entr" presetSubtype="0" fill="hold" grpId="0" nodeType="afterEffect">
                                      <p:stCondLst>
                                        <p:cond delay="0"/>
                                      </p:stCondLst>
                                      <p:iterate type="lt">
                                        <p:tmPct val="0"/>
                                      </p:iterate>
                                      <p:childTnLst>
                                        <p:set>
                                          <p:cBhvr>
                                            <p:cTn id="42" dur="1" fill="hold">
                                              <p:stCondLst>
                                                <p:cond delay="0"/>
                                              </p:stCondLst>
                                            </p:cTn>
                                            <p:tgtEl>
                                              <p:spTgt spid="133"/>
                                            </p:tgtEl>
                                            <p:attrNameLst>
                                              <p:attrName>style.visibility</p:attrName>
                                            </p:attrNameLst>
                                          </p:cBhvr>
                                          <p:to>
                                            <p:strVal val="visible"/>
                                          </p:to>
                                        </p:set>
                                        <p:anim calcmode="lin" valueType="num">
                                          <p:cBhvr>
                                            <p:cTn id="43" dur="500" fill="hold"/>
                                            <p:tgtEl>
                                              <p:spTgt spid="133"/>
                                            </p:tgtEl>
                                            <p:attrNameLst>
                                              <p:attrName>ppt_w</p:attrName>
                                            </p:attrNameLst>
                                          </p:cBhvr>
                                          <p:tavLst>
                                            <p:tav tm="0">
                                              <p:val>
                                                <p:strVal val="#ppt_w*0.70"/>
                                              </p:val>
                                            </p:tav>
                                            <p:tav tm="100000">
                                              <p:val>
                                                <p:strVal val="#ppt_w"/>
                                              </p:val>
                                            </p:tav>
                                          </p:tavLst>
                                        </p:anim>
                                        <p:anim calcmode="lin" valueType="num">
                                          <p:cBhvr>
                                            <p:cTn id="44" dur="500" fill="hold"/>
                                            <p:tgtEl>
                                              <p:spTgt spid="133"/>
                                            </p:tgtEl>
                                            <p:attrNameLst>
                                              <p:attrName>ppt_h</p:attrName>
                                            </p:attrNameLst>
                                          </p:cBhvr>
                                          <p:tavLst>
                                            <p:tav tm="0">
                                              <p:val>
                                                <p:strVal val="#ppt_h"/>
                                              </p:val>
                                            </p:tav>
                                            <p:tav tm="100000">
                                              <p:val>
                                                <p:strVal val="#ppt_h"/>
                                              </p:val>
                                            </p:tav>
                                          </p:tavLst>
                                        </p:anim>
                                        <p:animEffect transition="in" filter="fade">
                                          <p:cBhvr>
                                            <p:cTn id="45" dur="500"/>
                                            <p:tgtEl>
                                              <p:spTgt spid="133"/>
                                            </p:tgtEl>
                                          </p:cBhvr>
                                        </p:animEffect>
                                      </p:childTnLst>
                                    </p:cTn>
                                  </p:par>
                                </p:childTnLst>
                              </p:cTn>
                            </p:par>
                            <p:par>
                              <p:cTn id="46" fill="hold">
                                <p:stCondLst>
                                  <p:cond delay="4000"/>
                                </p:stCondLst>
                                <p:childTnLst>
                                  <p:par>
                                    <p:cTn id="47" presetID="55" presetClass="entr" presetSubtype="0" fill="hold" grpId="0" nodeType="afterEffect">
                                      <p:stCondLst>
                                        <p:cond delay="0"/>
                                      </p:stCondLst>
                                      <p:iterate type="lt">
                                        <p:tmPct val="0"/>
                                      </p:iterate>
                                      <p:childTnLst>
                                        <p:set>
                                          <p:cBhvr>
                                            <p:cTn id="48" dur="1" fill="hold">
                                              <p:stCondLst>
                                                <p:cond delay="0"/>
                                              </p:stCondLst>
                                            </p:cTn>
                                            <p:tgtEl>
                                              <p:spTgt spid="134"/>
                                            </p:tgtEl>
                                            <p:attrNameLst>
                                              <p:attrName>style.visibility</p:attrName>
                                            </p:attrNameLst>
                                          </p:cBhvr>
                                          <p:to>
                                            <p:strVal val="visible"/>
                                          </p:to>
                                        </p:set>
                                        <p:anim calcmode="lin" valueType="num">
                                          <p:cBhvr>
                                            <p:cTn id="49" dur="500" fill="hold"/>
                                            <p:tgtEl>
                                              <p:spTgt spid="134"/>
                                            </p:tgtEl>
                                            <p:attrNameLst>
                                              <p:attrName>ppt_w</p:attrName>
                                            </p:attrNameLst>
                                          </p:cBhvr>
                                          <p:tavLst>
                                            <p:tav tm="0">
                                              <p:val>
                                                <p:strVal val="#ppt_w*0.70"/>
                                              </p:val>
                                            </p:tav>
                                            <p:tav tm="100000">
                                              <p:val>
                                                <p:strVal val="#ppt_w"/>
                                              </p:val>
                                            </p:tav>
                                          </p:tavLst>
                                        </p:anim>
                                        <p:anim calcmode="lin" valueType="num">
                                          <p:cBhvr>
                                            <p:cTn id="50" dur="500" fill="hold"/>
                                            <p:tgtEl>
                                              <p:spTgt spid="134"/>
                                            </p:tgtEl>
                                            <p:attrNameLst>
                                              <p:attrName>ppt_h</p:attrName>
                                            </p:attrNameLst>
                                          </p:cBhvr>
                                          <p:tavLst>
                                            <p:tav tm="0">
                                              <p:val>
                                                <p:strVal val="#ppt_h"/>
                                              </p:val>
                                            </p:tav>
                                            <p:tav tm="100000">
                                              <p:val>
                                                <p:strVal val="#ppt_h"/>
                                              </p:val>
                                            </p:tav>
                                          </p:tavLst>
                                        </p:anim>
                                        <p:animEffect transition="in" filter="fade">
                                          <p:cBhvr>
                                            <p:cTn id="51" dur="500"/>
                                            <p:tgtEl>
                                              <p:spTgt spid="134"/>
                                            </p:tgtEl>
                                          </p:cBhvr>
                                        </p:animEffect>
                                      </p:childTnLst>
                                    </p:cTn>
                                  </p:par>
                                </p:childTnLst>
                              </p:cTn>
                            </p:par>
                            <p:par>
                              <p:cTn id="52" fill="hold">
                                <p:stCondLst>
                                  <p:cond delay="4500"/>
                                </p:stCondLst>
                                <p:childTnLst>
                                  <p:par>
                                    <p:cTn id="53" presetID="55" presetClass="entr" presetSubtype="0" fill="hold" grpId="0" nodeType="afterEffect">
                                      <p:stCondLst>
                                        <p:cond delay="0"/>
                                      </p:stCondLst>
                                      <p:iterate type="lt">
                                        <p:tmPct val="0"/>
                                      </p:iterate>
                                      <p:childTnLst>
                                        <p:set>
                                          <p:cBhvr>
                                            <p:cTn id="54" dur="1" fill="hold">
                                              <p:stCondLst>
                                                <p:cond delay="0"/>
                                              </p:stCondLst>
                                            </p:cTn>
                                            <p:tgtEl>
                                              <p:spTgt spid="135"/>
                                            </p:tgtEl>
                                            <p:attrNameLst>
                                              <p:attrName>style.visibility</p:attrName>
                                            </p:attrNameLst>
                                          </p:cBhvr>
                                          <p:to>
                                            <p:strVal val="visible"/>
                                          </p:to>
                                        </p:set>
                                        <p:anim calcmode="lin" valueType="num">
                                          <p:cBhvr>
                                            <p:cTn id="55" dur="500" fill="hold"/>
                                            <p:tgtEl>
                                              <p:spTgt spid="135"/>
                                            </p:tgtEl>
                                            <p:attrNameLst>
                                              <p:attrName>ppt_w</p:attrName>
                                            </p:attrNameLst>
                                          </p:cBhvr>
                                          <p:tavLst>
                                            <p:tav tm="0">
                                              <p:val>
                                                <p:strVal val="#ppt_w*0.70"/>
                                              </p:val>
                                            </p:tav>
                                            <p:tav tm="100000">
                                              <p:val>
                                                <p:strVal val="#ppt_w"/>
                                              </p:val>
                                            </p:tav>
                                          </p:tavLst>
                                        </p:anim>
                                        <p:anim calcmode="lin" valueType="num">
                                          <p:cBhvr>
                                            <p:cTn id="56" dur="500" fill="hold"/>
                                            <p:tgtEl>
                                              <p:spTgt spid="135"/>
                                            </p:tgtEl>
                                            <p:attrNameLst>
                                              <p:attrName>ppt_h</p:attrName>
                                            </p:attrNameLst>
                                          </p:cBhvr>
                                          <p:tavLst>
                                            <p:tav tm="0">
                                              <p:val>
                                                <p:strVal val="#ppt_h"/>
                                              </p:val>
                                            </p:tav>
                                            <p:tav tm="100000">
                                              <p:val>
                                                <p:strVal val="#ppt_h"/>
                                              </p:val>
                                            </p:tav>
                                          </p:tavLst>
                                        </p:anim>
                                        <p:animEffect transition="in" filter="fade">
                                          <p:cBhvr>
                                            <p:cTn id="57" dur="500"/>
                                            <p:tgtEl>
                                              <p:spTgt spid="135"/>
                                            </p:tgtEl>
                                          </p:cBhvr>
                                        </p:animEffect>
                                      </p:childTnLst>
                                    </p:cTn>
                                  </p:par>
                                </p:childTnLst>
                              </p:cTn>
                            </p:par>
                            <p:par>
                              <p:cTn id="58" fill="hold">
                                <p:stCondLst>
                                  <p:cond delay="5000"/>
                                </p:stCondLst>
                                <p:childTnLst>
                                  <p:par>
                                    <p:cTn id="59" presetID="55" presetClass="entr" presetSubtype="0" fill="hold" grpId="0" nodeType="afterEffect">
                                      <p:stCondLst>
                                        <p:cond delay="0"/>
                                      </p:stCondLst>
                                      <p:iterate type="lt">
                                        <p:tmPct val="0"/>
                                      </p:iterate>
                                      <p:childTnLst>
                                        <p:set>
                                          <p:cBhvr>
                                            <p:cTn id="60" dur="1" fill="hold">
                                              <p:stCondLst>
                                                <p:cond delay="0"/>
                                              </p:stCondLst>
                                            </p:cTn>
                                            <p:tgtEl>
                                              <p:spTgt spid="136"/>
                                            </p:tgtEl>
                                            <p:attrNameLst>
                                              <p:attrName>style.visibility</p:attrName>
                                            </p:attrNameLst>
                                          </p:cBhvr>
                                          <p:to>
                                            <p:strVal val="visible"/>
                                          </p:to>
                                        </p:set>
                                        <p:anim calcmode="lin" valueType="num">
                                          <p:cBhvr>
                                            <p:cTn id="61" dur="500" fill="hold"/>
                                            <p:tgtEl>
                                              <p:spTgt spid="136"/>
                                            </p:tgtEl>
                                            <p:attrNameLst>
                                              <p:attrName>ppt_w</p:attrName>
                                            </p:attrNameLst>
                                          </p:cBhvr>
                                          <p:tavLst>
                                            <p:tav tm="0">
                                              <p:val>
                                                <p:strVal val="#ppt_w*0.70"/>
                                              </p:val>
                                            </p:tav>
                                            <p:tav tm="100000">
                                              <p:val>
                                                <p:strVal val="#ppt_w"/>
                                              </p:val>
                                            </p:tav>
                                          </p:tavLst>
                                        </p:anim>
                                        <p:anim calcmode="lin" valueType="num">
                                          <p:cBhvr>
                                            <p:cTn id="62" dur="500" fill="hold"/>
                                            <p:tgtEl>
                                              <p:spTgt spid="136"/>
                                            </p:tgtEl>
                                            <p:attrNameLst>
                                              <p:attrName>ppt_h</p:attrName>
                                            </p:attrNameLst>
                                          </p:cBhvr>
                                          <p:tavLst>
                                            <p:tav tm="0">
                                              <p:val>
                                                <p:strVal val="#ppt_h"/>
                                              </p:val>
                                            </p:tav>
                                            <p:tav tm="100000">
                                              <p:val>
                                                <p:strVal val="#ppt_h"/>
                                              </p:val>
                                            </p:tav>
                                          </p:tavLst>
                                        </p:anim>
                                        <p:animEffect transition="in" filter="fade">
                                          <p:cBhvr>
                                            <p:cTn id="63"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8" grpId="0" animBg="1"/>
          <p:bldP spid="129" grpId="0" bldLvl="0" animBg="1"/>
          <p:bldP spid="133" grpId="0"/>
          <p:bldP spid="134" grpId="0"/>
          <p:bldP spid="135" grpId="0"/>
          <p:bldP spid="13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56864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10)</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N,N-Dimethylaniline</a:t>
            </a:r>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 </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DMA</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432094" y="159713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730489" y="1137413"/>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C8H11N</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848475" y="2371090"/>
            <a:ext cx="2568575" cy="3589020"/>
            <a:chOff x="7033775" y="3348720"/>
            <a:chExt cx="2350225" cy="3589225"/>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2213" y="3348720"/>
              <a:ext cx="2206713"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033775" y="3891676"/>
              <a:ext cx="2350225" cy="3046269"/>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One of the basic raw materials for the production of basic dyes (triphenylmethane dyes, etc.) and basic dyes. The main varieties are basic bright yellow, basic violet 5BN, basic green, basic lake blue, brilliant red 5GN, brilliant Blue etc.</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N,N-dimethylaniline is used in the pharmaceutical industry to manufacture cephalosporin V, sulfa-b-methoxine, sulfa-dimethoxine, fluosporine, etc., and in the perfume industry to manufacture vanillin Wait.</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2046125" y="1184174"/>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121-69-7</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696210" y="2498090"/>
            <a:ext cx="2581910" cy="725805"/>
            <a:chOff x="1787991" y="3279198"/>
            <a:chExt cx="2869701" cy="72580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1787991" y="3279198"/>
              <a:ext cx="2869701"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1788697" y="3729413"/>
              <a:ext cx="285982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Colorless transparent liquid.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908922" y="184040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672202" y="1627382"/>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434321" y="184940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818130" y="3930650"/>
          <a:ext cx="4034790" cy="2915920"/>
        </p:xfrm>
        <a:graphic>
          <a:graphicData uri="http://schemas.openxmlformats.org/drawingml/2006/table">
            <a:tbl>
              <a:tblPr firstRow="1" bandRow="1">
                <a:tableStyleId>{5C22544A-7EE6-4342-B048-85BDC9FD1C3A}</a:tableStyleId>
              </a:tblPr>
              <a:tblGrid>
                <a:gridCol w="2017395"/>
                <a:gridCol w="2017395"/>
              </a:tblGrid>
              <a:tr h="41656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41656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≥99.5%</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416560">
                <a:tc>
                  <a:txBody>
                    <a:bodyPr/>
                    <a:p>
                      <a:pPr algn="ctr">
                        <a:buClrTx/>
                        <a:buSzTx/>
                        <a:buFontTx/>
                        <a:buNone/>
                      </a:pPr>
                      <a:r>
                        <a:rPr lang="en-US" altLang="zh-CN" sz="1200">
                          <a:latin typeface="微软雅黑" panose="020B0503020204020204" pitchFamily="34" charset="-122"/>
                          <a:ea typeface="微软雅黑" panose="020B0503020204020204" pitchFamily="34" charset="-122"/>
                        </a:rPr>
                        <a:t>N,N-dimethylaniline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≥99.00%</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416560">
                <a:tc>
                  <a:txBody>
                    <a:bodyPr/>
                    <a:p>
                      <a:pPr algn="ctr">
                        <a:buClrTx/>
                        <a:buSzTx/>
                        <a:buFontTx/>
                        <a:buNone/>
                      </a:pPr>
                      <a:r>
                        <a:rPr lang="en-US" altLang="zh-CN" sz="1200">
                          <a:latin typeface="微软雅黑" panose="020B0503020204020204" pitchFamily="34" charset="-122"/>
                          <a:ea typeface="微软雅黑" panose="020B0503020204020204" pitchFamily="34" charset="-122"/>
                        </a:rPr>
                        <a:t>Aniline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sym typeface="+mn-ea"/>
                        </a:rPr>
                        <a:t>0.5%</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416560">
                <a:tc>
                  <a:txBody>
                    <a:bodyPr/>
                    <a:p>
                      <a:pPr algn="ctr">
                        <a:buClrTx/>
                        <a:buSzTx/>
                        <a:buFontTx/>
                        <a:buNone/>
                      </a:pPr>
                      <a:r>
                        <a:rPr lang="en-US" altLang="zh-CN" sz="1200">
                          <a:latin typeface="微软雅黑" panose="020B0503020204020204" pitchFamily="34" charset="-122"/>
                          <a:ea typeface="微软雅黑" panose="020B0503020204020204" pitchFamily="34" charset="-122"/>
                        </a:rPr>
                        <a:t>N-methylaniline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≤0.8%</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416560">
                <a:tc>
                  <a:txBody>
                    <a:bodyPr/>
                    <a:p>
                      <a:pPr algn="ctr">
                        <a:buClrTx/>
                        <a:buSzTx/>
                        <a:buFontTx/>
                        <a:buNone/>
                      </a:pPr>
                      <a:r>
                        <a:rPr lang="en-US" altLang="zh-CN" sz="1200">
                          <a:latin typeface="微软雅黑" panose="020B0503020204020204" pitchFamily="34" charset="-122"/>
                          <a:ea typeface="微软雅黑" panose="020B0503020204020204" pitchFamily="34" charset="-122"/>
                        </a:rPr>
                        <a:t>Other &amp; moisture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t>
                      </a:r>
                      <a:r>
                        <a:rPr lang="en-US" altLang="zh-CN" sz="1200">
                          <a:latin typeface="微软雅黑" panose="020B0503020204020204" pitchFamily="34" charset="-122"/>
                          <a:ea typeface="微软雅黑" panose="020B0503020204020204" pitchFamily="34" charset="-122"/>
                        </a:rPr>
                        <a:t>0.6%%</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19500" y="372110"/>
            <a:ext cx="62001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11)</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N,N-Dimethyl-p-toluidine</a:t>
            </a:r>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 </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DMPT</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460669" y="1637137"/>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255634" y="121678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C9H13N</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34200" y="2371090"/>
            <a:ext cx="2369185" cy="1900010"/>
            <a:chOff x="7112213" y="3348720"/>
            <a:chExt cx="2167785" cy="1900119"/>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2213" y="3348720"/>
              <a:ext cx="2090509"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1383744"/>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to make self-curing dental tray water; glue accelerator, marble glue; production of anchoring agent.</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in dyes, medicine and other organic synthesis.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2241705" y="1184174"/>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sz="18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99-97-8</a:t>
              </a:r>
              <a:r>
                <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rPr>
                <a:t> </a:t>
              </a:r>
              <a:endParaRPr lang="en-US" altLang="zh-CN" sz="100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00936" y="2510155"/>
            <a:ext cx="2314143" cy="735965"/>
            <a:chOff x="2019693" y="3269038"/>
            <a:chExt cx="2628452" cy="73596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19693" y="3269038"/>
              <a:ext cx="2591438"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Light Yellow Liquid.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677147" y="1640376"/>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964937" y="184899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350501" y="184940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75610" y="4318000"/>
          <a:ext cx="6352540" cy="2667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Identification (By GC)</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Conform to the standard</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N,N-dimethyl-p-toluidine assay</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≥99.00%</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p-toluidine 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≤0.05%</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N-methyl-p-toluidine assay</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0.70%</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Another 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0.30%</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19500" y="372110"/>
            <a:ext cx="62001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12)</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N,N-Dimethyl-o-toluidine</a:t>
            </a:r>
            <a:r>
              <a:rPr 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 </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DMO</a:t>
            </a:r>
            <a:r>
              <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T</a:t>
            </a:r>
            <a:endParaRPr lang="zh-CN" altLang="en-US"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11469" y="161491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071484" y="123837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CH3C6H4N(CH3)2</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34200" y="2371090"/>
            <a:ext cx="2369185" cy="1531075"/>
            <a:chOff x="7112213" y="3348720"/>
            <a:chExt cx="2167785" cy="1531163"/>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31968" y="3348720"/>
              <a:ext cx="2070755" cy="460401"/>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1014788"/>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in organic synthesis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an accelerator	</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It can be used as a starting reagent for the synthesis of rosexanthin.</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990245" y="122036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609-72-3</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697157" y="2472690"/>
            <a:ext cx="2366639" cy="737870"/>
            <a:chOff x="2016100" y="3267133"/>
            <a:chExt cx="2632045" cy="737870"/>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16100" y="3267133"/>
              <a:ext cx="2549078"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Pale yellow oily liquid.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677147" y="165752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92429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354946" y="190147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75610" y="4318000"/>
          <a:ext cx="6352540" cy="2667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 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 p-Toluidine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 0.2%max</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N-METHYL-P-TOLUIDINE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0.4%max</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 Moisture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0.4%max</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19500" y="372110"/>
            <a:ext cx="62001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13)</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2,3-Dichlorobenzaldehyde</a:t>
            </a:r>
            <a:endPar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437174" y="161491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595234" y="122059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C7H4Cl2O</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933565" y="2371090"/>
            <a:ext cx="2369820" cy="1161505"/>
            <a:chOff x="7111632" y="3348720"/>
            <a:chExt cx="2168366" cy="1161572"/>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1632" y="3348720"/>
              <a:ext cx="2130600"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645197"/>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an intermediate for the drug felodipine and as a dye intermediate.</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948970" y="126989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6334-18-5</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44470" y="2520315"/>
            <a:ext cx="2273935" cy="725805"/>
            <a:chOff x="2048945" y="3279198"/>
            <a:chExt cx="2608747" cy="72580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48945" y="3279198"/>
              <a:ext cx="2608747"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crystal.</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654922"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98271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280651" y="18849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93390" y="4116705"/>
          <a:ext cx="6352540" cy="1905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 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Loss on drying</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≤0.5%</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Ignition residue</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≤0.5%</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Boiling Point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242.9 °C at 760 mmHg</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19500" y="372110"/>
            <a:ext cx="62001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14)</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2',4'-Dichloroacetophenone</a:t>
            </a:r>
            <a:endPar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44489" y="159713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060054" y="123837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C8H6Cl2O</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7059930" y="2371090"/>
            <a:ext cx="2369185" cy="1346290"/>
            <a:chOff x="7112213" y="3348720"/>
            <a:chExt cx="2167785" cy="1346368"/>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63343" y="3348720"/>
              <a:ext cx="2106197"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829993"/>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a pharmaceutical intermediate for the synthesis of ketoconazole drugs.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2089940" y="128513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2234-16-4</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26690" y="2453640"/>
            <a:ext cx="2345690" cy="770255"/>
            <a:chOff x="2048855" y="3234748"/>
            <a:chExt cx="2609543" cy="77025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048855" y="3234748"/>
              <a:ext cx="2609543"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crystalline solid.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94025" y="4030345"/>
          <a:ext cx="6352540" cy="2286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Water</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0.50%max</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Single impurity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0.20% max</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Total Impurity</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0.50%</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Melting Point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32.0-34Deg.Cent</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19500" y="372110"/>
            <a:ext cx="62001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15)</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2,4-Dichlorobenzyl alcohol</a:t>
            </a:r>
            <a:endPar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44489" y="161491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060054" y="123837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C7H6Cl2O</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7048500" y="2371090"/>
            <a:ext cx="2369185" cy="976720"/>
            <a:chOff x="7112213" y="3348720"/>
            <a:chExt cx="2167785" cy="976777"/>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23252" y="3348720"/>
              <a:ext cx="2109683"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95"/>
              <a:ext cx="2167785" cy="460402"/>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pharmaceutical intermediate.</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2003580" y="128513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1777-82-8</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854960" y="2512695"/>
            <a:ext cx="2260600" cy="725805"/>
            <a:chOff x="1986889" y="3279198"/>
            <a:chExt cx="2670804" cy="72580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1986889" y="3279198"/>
              <a:ext cx="2670804"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048945" y="3729413"/>
              <a:ext cx="259920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Powder.</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75610" y="3968115"/>
          <a:ext cx="6352540" cy="2286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≥99%</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Melting point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57-60 C (lit.)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2,5-Dichlorobenzyl alcohol</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≤0.2%</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Solubility</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Clear solution</a:t>
                      </a:r>
                      <a:endParaRPr lang="en-US" altLang="zh-CN" sz="1200">
                        <a:latin typeface="微软雅黑" panose="020B0503020204020204" pitchFamily="34" charset="-122"/>
                        <a:ea typeface="微软雅黑" panose="020B0503020204020204" pitchFamily="34" charset="-122"/>
                        <a:sym typeface="+mn-ea"/>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Sulfated ash</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≤0.5%</a:t>
                      </a:r>
                      <a:endParaRPr lang="en-US" altLang="zh-CN" sz="1200">
                        <a:latin typeface="微软雅黑" panose="020B0503020204020204" pitchFamily="34" charset="-122"/>
                        <a:ea typeface="微软雅黑" panose="020B0503020204020204" pitchFamily="34" charset="-122"/>
                        <a:sym typeface="+mn-ea"/>
                      </a:endParaRPr>
                    </a:p>
                  </a:txBody>
                  <a:tcPr>
                    <a:solidFill>
                      <a:srgbClr val="D4EDE5"/>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19500" y="372110"/>
            <a:ext cx="62001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16)</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3,4'-Dichlorodiphenyl ether</a:t>
            </a:r>
            <a:endPar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96559" y="1679682"/>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060054" y="123837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C14H10Cl2O2</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7051675" y="2376805"/>
            <a:ext cx="2432050" cy="1530985"/>
            <a:chOff x="7111632" y="3348720"/>
            <a:chExt cx="2225306" cy="1531074"/>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1632" y="3348720"/>
              <a:ext cx="2191026"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05"/>
              <a:ext cx="2224725" cy="1014789"/>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It is an intermediate for the preparation of the fungicide difenoconazole.</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Widely used as pharmaceutical and pesticide intermediates.</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948970" y="125338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6842-62-2</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74315" y="2512695"/>
            <a:ext cx="2212340" cy="718185"/>
            <a:chOff x="2519208" y="3279198"/>
            <a:chExt cx="2138552" cy="71818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519208" y="3279198"/>
              <a:ext cx="2138552"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760440" y="3721793"/>
              <a:ext cx="1322170"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Liquid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75610" y="4309745"/>
          <a:ext cx="6352540" cy="1905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≥99.0%</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Moisture</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&lt;0.04%</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Heavy Metals</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&lt;0.002%</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Boiling point</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314.9°C at 760 mmHg</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646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33470" y="213995"/>
            <a:ext cx="589407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17)</a:t>
            </a:r>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2-chloro-4-</a:t>
            </a:r>
            <a:endPar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a:p>
            <a:r>
              <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(4-chlorophenoxy)acetophenone</a:t>
            </a:r>
            <a:endParaRPr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589574" y="1615547"/>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7060054" y="1238378"/>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C12H8Cl2O</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7051675" y="2371090"/>
            <a:ext cx="2431415" cy="1530985"/>
            <a:chOff x="7112213" y="3348720"/>
            <a:chExt cx="2224725" cy="1531074"/>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112213" y="3348720"/>
              <a:ext cx="2198579"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112213" y="3865005"/>
              <a:ext cx="2224725" cy="1014789"/>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Used as a pesticide and pharmaceutical intermediate, it is an essential intermediate for the synthesis of oxaconazole.</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771170" y="1246404"/>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119851-28-4</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47010" y="2512695"/>
            <a:ext cx="2239645" cy="735965"/>
            <a:chOff x="2363204" y="3279198"/>
            <a:chExt cx="2294556" cy="73596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391178" y="3279198"/>
              <a:ext cx="2266582"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363204" y="3739573"/>
              <a:ext cx="1468663"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powder</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853677" y="171086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6124957" y="1921387"/>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553066" y="191544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2"/>
            </p:custDataLst>
          </p:nvPr>
        </p:nvGraphicFramePr>
        <p:xfrm>
          <a:off x="2984500" y="4196080"/>
          <a:ext cx="6352540" cy="1905000"/>
        </p:xfrm>
        <a:graphic>
          <a:graphicData uri="http://schemas.openxmlformats.org/drawingml/2006/table">
            <a:tbl>
              <a:tblPr firstRow="1" bandRow="1">
                <a:tableStyleId>{5C22544A-7EE6-4342-B048-85BDC9FD1C3A}</a:tableStyleId>
              </a:tblPr>
              <a:tblGrid>
                <a:gridCol w="3176270"/>
                <a:gridCol w="3176270"/>
              </a:tblGrid>
              <a:tr h="381000">
                <a:tc>
                  <a:txBody>
                    <a:bodyPr/>
                    <a:p>
                      <a:pPr algn="ctr">
                        <a:buNone/>
                      </a:pPr>
                      <a:r>
                        <a:rPr lang="zh-CN" altLang="en-US" sz="1800" spc="120">
                          <a:latin typeface="微软雅黑" panose="020B0503020204020204" pitchFamily="34" charset="-122"/>
                          <a:ea typeface="微软雅黑" panose="020B0503020204020204" pitchFamily="34" charset="-122"/>
                          <a:sym typeface="+mn-ea"/>
                        </a:rPr>
                        <a:t>Item</a:t>
                      </a:r>
                      <a:endParaRPr lang="zh-CN" altLang="en-US"/>
                    </a:p>
                  </a:txBody>
                  <a:tcPr>
                    <a:solidFill>
                      <a:srgbClr val="39C0CC"/>
                    </a:solidFill>
                  </a:tcPr>
                </a:tc>
                <a:tc>
                  <a:txBody>
                    <a:bodyPr/>
                    <a:p>
                      <a:pPr algn="ctr">
                        <a:buNone/>
                      </a:pPr>
                      <a:r>
                        <a:rPr lang="zh-CN" altLang="en-US" sz="1800" spc="120">
                          <a:latin typeface="微软雅黑" panose="020B0503020204020204" pitchFamily="34" charset="-122"/>
                          <a:ea typeface="微软雅黑" panose="020B0503020204020204" pitchFamily="34" charset="-122"/>
                          <a:sym typeface="+mn-ea"/>
                        </a:rPr>
                        <a:t>Specifications</a:t>
                      </a:r>
                      <a:endParaRPr lang="zh-CN" altLang="en-US"/>
                    </a:p>
                  </a:txBody>
                  <a:tcPr>
                    <a:solidFill>
                      <a:srgbClr val="39C0CC"/>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sym typeface="+mn-ea"/>
                        </a:rPr>
                        <a:t>≥99.0%</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Loss on drying</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NMT0.5%</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Residue on ignition</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NMT0.1%</a:t>
                      </a:r>
                      <a:endParaRPr lang="en-US" altLang="zh-CN" sz="1200">
                        <a:latin typeface="微软雅黑" panose="020B0503020204020204" pitchFamily="34" charset="-122"/>
                        <a:ea typeface="微软雅黑" panose="020B0503020204020204" pitchFamily="34" charset="-122"/>
                      </a:endParaRPr>
                    </a:p>
                  </a:txBody>
                  <a:tcPr>
                    <a:solidFill>
                      <a:srgbClr val="D4EDE5"/>
                    </a:solidFill>
                  </a:tcPr>
                </a:tc>
              </a:tr>
              <a:tr h="381000">
                <a:tc>
                  <a:txBody>
                    <a:bodyPr/>
                    <a:p>
                      <a:pPr algn="ctr">
                        <a:buClrTx/>
                        <a:buSzTx/>
                        <a:buFontTx/>
                        <a:buNone/>
                      </a:pPr>
                      <a:r>
                        <a:rPr lang="en-US" altLang="zh-CN" sz="1200">
                          <a:latin typeface="微软雅黑" panose="020B0503020204020204" pitchFamily="34" charset="-122"/>
                          <a:ea typeface="微软雅黑" panose="020B0503020204020204" pitchFamily="34" charset="-122"/>
                        </a:rPr>
                        <a:t>Heavy metals</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c>
                  <a:txBody>
                    <a:bodyPr/>
                    <a:p>
                      <a:pPr algn="ctr">
                        <a:buClrTx/>
                        <a:buSzTx/>
                        <a:buFontTx/>
                        <a:buNone/>
                      </a:pPr>
                      <a:r>
                        <a:rPr lang="en-US" altLang="zh-CN" sz="1200">
                          <a:latin typeface="微软雅黑" panose="020B0503020204020204" pitchFamily="34" charset="-122"/>
                          <a:ea typeface="微软雅黑" panose="020B0503020204020204" pitchFamily="34" charset="-122"/>
                        </a:rPr>
                        <a:t>NMT 10ppm</a:t>
                      </a:r>
                      <a:endParaRPr lang="en-US" altLang="zh-CN" sz="1200">
                        <a:latin typeface="微软雅黑" panose="020B0503020204020204" pitchFamily="34" charset="-122"/>
                        <a:ea typeface="微软雅黑" panose="020B0503020204020204" pitchFamily="34" charset="-122"/>
                      </a:endParaRPr>
                    </a:p>
                  </a:txBody>
                  <a:tcPr>
                    <a:solidFill>
                      <a:srgbClr val="EAF7F3"/>
                    </a:solidFill>
                  </a:tcPr>
                </a:tc>
              </a:tr>
            </a:tbl>
          </a:graphicData>
        </a:graphic>
      </p:graphicFrame>
      <p:pic>
        <p:nvPicPr>
          <p:cNvPr id="3" name="图片 2" descr="7a1779d452bfe004cca9fd06c1ec535"/>
          <p:cNvPicPr>
            <a:picLocks noChangeAspect="1"/>
          </p:cNvPicPr>
          <p:nvPr/>
        </p:nvPicPr>
        <p:blipFill>
          <a:blip r:embed="rId3"/>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67000">
                                          <p:cBhvr additive="base">
                                            <p:cTn id="7"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14:presetBounceEnd="68000">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14:bounceEnd="68000">
                                          <p:cBhvr additive="base">
                                            <p:cTn id="12"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68000">
                                          <p:cBhvr additive="base">
                                            <p:cTn id="17"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14:presetBounceEnd="68000">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14:bounceEnd="68000">
                                          <p:cBhvr additive="base">
                                            <p:cTn id="21"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2000" fill="hold"/>
                                            <p:tgtEl>
                                              <p:spTgt spid="97"/>
                                            </p:tgtEl>
                                            <p:attrNameLst>
                                              <p:attrName>ppt_x</p:attrName>
                                            </p:attrNameLst>
                                          </p:cBhvr>
                                          <p:tavLst>
                                            <p:tav tm="0">
                                              <p:val>
                                                <p:strVal val="0-#ppt_w/2"/>
                                              </p:val>
                                            </p:tav>
                                            <p:tav tm="100000">
                                              <p:val>
                                                <p:strVal val="#ppt_x"/>
                                              </p:val>
                                            </p:tav>
                                          </p:tavLst>
                                        </p:anim>
                                        <p:anim calcmode="lin" valueType="num">
                                          <p:cBhvr additive="base">
                                            <p:cTn id="8" dur="20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ppt_x"/>
                                              </p:val>
                                            </p:tav>
                                            <p:tav tm="100000">
                                              <p:val>
                                                <p:strVal val="#ppt_x"/>
                                              </p:val>
                                            </p:tav>
                                          </p:tavLst>
                                        </p:anim>
                                        <p:anim calcmode="lin" valueType="num">
                                          <p:cBhvr additive="base">
                                            <p:cTn id="18" dur="500" fill="hold"/>
                                            <p:tgtEl>
                                              <p:spTgt spid="126"/>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 calcmode="lin" valueType="num">
                                          <p:cBhvr additive="base">
                                            <p:cTn id="21" dur="500" fill="hold"/>
                                            <p:tgtEl>
                                              <p:spTgt spid="276"/>
                                            </p:tgtEl>
                                            <p:attrNameLst>
                                              <p:attrName>ppt_x</p:attrName>
                                            </p:attrNameLst>
                                          </p:cBhvr>
                                          <p:tavLst>
                                            <p:tav tm="0">
                                              <p:val>
                                                <p:strVal val="1+#ppt_w/2"/>
                                              </p:val>
                                            </p:tav>
                                            <p:tav tm="100000">
                                              <p:val>
                                                <p:strVal val="#ppt_x"/>
                                              </p:val>
                                            </p:tav>
                                          </p:tavLst>
                                        </p:anim>
                                        <p:anim calcmode="lin" valueType="num">
                                          <p:cBhvr additive="base">
                                            <p:cTn id="22" dur="500" fill="hold"/>
                                            <p:tgtEl>
                                              <p:spTgt spid="276"/>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750"/>
                                            <p:tgtEl>
                                              <p:spTgt spid="187"/>
                                            </p:tgtEl>
                                          </p:cBhvr>
                                        </p:animEffect>
                                      </p:childTnLst>
                                    </p:cTn>
                                  </p:par>
                                  <p:par>
                                    <p:cTn id="26" presetID="64" presetClass="path" presetSubtype="0" decel="100000" fill="hold" nodeType="withEffect">
                                      <p:stCondLst>
                                        <p:cond delay="0"/>
                                      </p:stCondLst>
                                      <p:childTnLst>
                                        <p:animMotion origin="layout" path="M -4.16667E-7 -4.07407E-6 L -4.16667E-7 -0.08657 " pathEditMode="relative" rAng="0" ptsTypes="AA">
                                          <p:cBhvr>
                                            <p:cTn id="27" dur="1500" spd="-100000" fill="hold"/>
                                            <p:tgtEl>
                                              <p:spTgt spid="187"/>
                                            </p:tgtEl>
                                            <p:attrNameLst>
                                              <p:attrName>ppt_x</p:attrName>
                                              <p:attrName>ppt_y</p:attrName>
                                            </p:attrNameLst>
                                          </p:cBhvr>
                                          <p:rCtr x="0" y="-4329"/>
                                        </p:animMotion>
                                      </p:childTnLst>
                                    </p:cTn>
                                  </p:par>
                                  <p:par>
                                    <p:cTn id="28" presetID="10" presetClass="entr" presetSubtype="0" fill="hold" grpId="0" nodeType="withEffect">
                                      <p:stCondLst>
                                        <p:cond delay="100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750"/>
                                            <p:tgtEl>
                                              <p:spTgt spid="228"/>
                                            </p:tgtEl>
                                          </p:cBhvr>
                                        </p:animEffect>
                                      </p:childTnLst>
                                    </p:cTn>
                                  </p:par>
                                  <p:par>
                                    <p:cTn id="31" presetID="64" presetClass="path" presetSubtype="0" decel="100000" fill="hold" grpId="1" nodeType="withEffect">
                                      <p:stCondLst>
                                        <p:cond delay="1000"/>
                                      </p:stCondLst>
                                      <p:childTnLst>
                                        <p:animMotion origin="layout" path="M -4.16667E-7 -4.07407E-6 L -4.16667E-7 -0.08657 " pathEditMode="relative" rAng="0" ptsTypes="AA">
                                          <p:cBhvr>
                                            <p:cTn id="32" dur="1500" spd="-100000" fill="hold"/>
                                            <p:tgtEl>
                                              <p:spTgt spid="228"/>
                                            </p:tgtEl>
                                            <p:attrNameLst>
                                              <p:attrName>ppt_x</p:attrName>
                                              <p:attrName>ppt_y</p:attrName>
                                            </p:attrNameLst>
                                          </p:cBhvr>
                                          <p:rCtr x="0" y="-4329"/>
                                        </p:animMotion>
                                      </p:childTnLst>
                                    </p:cTn>
                                  </p:par>
                                  <p:par>
                                    <p:cTn id="33" presetID="10" presetClass="entr" presetSubtype="0" fill="hold" grpId="0" nodeType="withEffect">
                                      <p:stCondLst>
                                        <p:cond delay="1250"/>
                                      </p:stCondLst>
                                      <p:childTnLst>
                                        <p:set>
                                          <p:cBhvr>
                                            <p:cTn id="34" dur="1" fill="hold">
                                              <p:stCondLst>
                                                <p:cond delay="0"/>
                                              </p:stCondLst>
                                            </p:cTn>
                                            <p:tgtEl>
                                              <p:spTgt spid="230"/>
                                            </p:tgtEl>
                                            <p:attrNameLst>
                                              <p:attrName>style.visibility</p:attrName>
                                            </p:attrNameLst>
                                          </p:cBhvr>
                                          <p:to>
                                            <p:strVal val="visible"/>
                                          </p:to>
                                        </p:set>
                                        <p:animEffect transition="in" filter="fade">
                                          <p:cBhvr>
                                            <p:cTn id="35" dur="750"/>
                                            <p:tgtEl>
                                              <p:spTgt spid="230"/>
                                            </p:tgtEl>
                                          </p:cBhvr>
                                        </p:animEffect>
                                      </p:childTnLst>
                                    </p:cTn>
                                  </p:par>
                                  <p:par>
                                    <p:cTn id="36" presetID="64" presetClass="path" presetSubtype="0" decel="100000" fill="hold" grpId="1" nodeType="withEffect">
                                      <p:stCondLst>
                                        <p:cond delay="1250"/>
                                      </p:stCondLst>
                                      <p:childTnLst>
                                        <p:animMotion origin="layout" path="M -4.16667E-7 -4.07407E-6 L -4.16667E-7 -0.08657 " pathEditMode="relative" rAng="0" ptsTypes="AA">
                                          <p:cBhvr>
                                            <p:cTn id="37" dur="1500" spd="-100000" fill="hold"/>
                                            <p:tgtEl>
                                              <p:spTgt spid="230"/>
                                            </p:tgtEl>
                                            <p:attrNameLst>
                                              <p:attrName>ppt_x</p:attrName>
                                              <p:attrName>ppt_y</p:attrName>
                                            </p:attrNameLst>
                                          </p:cBhvr>
                                          <p:rCtr x="0" y="-4329"/>
                                        </p:animMotion>
                                      </p:childTnLst>
                                    </p:cTn>
                                  </p:par>
                                  <p:par>
                                    <p:cTn id="38" presetID="10" presetClass="entr" presetSubtype="0" fill="hold" grpId="0" nodeType="withEffect">
                                      <p:stCondLst>
                                        <p:cond delay="150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750"/>
                                            <p:tgtEl>
                                              <p:spTgt spid="229"/>
                                            </p:tgtEl>
                                          </p:cBhvr>
                                        </p:animEffect>
                                      </p:childTnLst>
                                    </p:cTn>
                                  </p:par>
                                  <p:par>
                                    <p:cTn id="41" presetID="64" presetClass="path" presetSubtype="0" decel="100000" fill="hold" grpId="1" nodeType="withEffect">
                                      <p:stCondLst>
                                        <p:cond delay="1500"/>
                                      </p:stCondLst>
                                      <p:childTnLst>
                                        <p:animMotion origin="layout" path="M -4.16667E-7 -4.07407E-6 L -4.16667E-7 -0.08657 " pathEditMode="relative" rAng="0" ptsTypes="AA">
                                          <p:cBhvr>
                                            <p:cTn id="42" dur="1500" spd="-100000" fill="hold"/>
                                            <p:tgtEl>
                                              <p:spTgt spid="229"/>
                                            </p:tgtEl>
                                            <p:attrNameLst>
                                              <p:attrName>ppt_x</p:attrName>
                                              <p:attrName>ppt_y</p:attrName>
                                            </p:attrNameLst>
                                          </p:cBhvr>
                                          <p:rCtr x="0" y="-4329"/>
                                        </p:animMotion>
                                      </p:childTnLst>
                                    </p:cTn>
                                  </p:par>
                                  <p:par>
                                    <p:cTn id="43" presetID="10" presetClass="entr" presetSubtype="0" fill="hold" nodeType="withEffect">
                                      <p:stCondLst>
                                        <p:cond delay="25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750"/>
                                            <p:tgtEl>
                                              <p:spTgt spid="212"/>
                                            </p:tgtEl>
                                          </p:cBhvr>
                                        </p:animEffect>
                                      </p:childTnLst>
                                    </p:cTn>
                                  </p:par>
                                  <p:par>
                                    <p:cTn id="46" presetID="63" presetClass="path" presetSubtype="0" decel="100000" fill="hold" nodeType="withEffect">
                                      <p:stCondLst>
                                        <p:cond delay="250"/>
                                      </p:stCondLst>
                                      <p:childTnLst>
                                        <p:animMotion origin="layout" path="M -2.5E-6 -3.7037E-7 L 0.025 -3.7037E-7 " pathEditMode="relative" rAng="0" ptsTypes="AA">
                                          <p:cBhvr>
                                            <p:cTn id="47" dur="1250" spd="-100000" fill="hold"/>
                                            <p:tgtEl>
                                              <p:spTgt spid="212"/>
                                            </p:tgtEl>
                                            <p:attrNameLst>
                                              <p:attrName>ppt_x</p:attrName>
                                              <p:attrName>ppt_y</p:attrName>
                                            </p:attrNameLst>
                                          </p:cBhvr>
                                          <p:rCtr x="1250" y="0"/>
                                        </p:animMotion>
                                      </p:childTnLst>
                                    </p:cTn>
                                  </p:par>
                                  <p:par>
                                    <p:cTn id="48" presetID="10" presetClass="entr" presetSubtype="0" fill="hold" nodeType="withEffect">
                                      <p:stCondLst>
                                        <p:cond delay="500"/>
                                      </p:stCondLst>
                                      <p:childTnLst>
                                        <p:set>
                                          <p:cBhvr>
                                            <p:cTn id="49" dur="1" fill="hold">
                                              <p:stCondLst>
                                                <p:cond delay="0"/>
                                              </p:stCondLst>
                                            </p:cTn>
                                            <p:tgtEl>
                                              <p:spTgt spid="196"/>
                                            </p:tgtEl>
                                            <p:attrNameLst>
                                              <p:attrName>style.visibility</p:attrName>
                                            </p:attrNameLst>
                                          </p:cBhvr>
                                          <p:to>
                                            <p:strVal val="visible"/>
                                          </p:to>
                                        </p:set>
                                        <p:animEffect transition="in" filter="fade">
                                          <p:cBhvr>
                                            <p:cTn id="50" dur="750"/>
                                            <p:tgtEl>
                                              <p:spTgt spid="196"/>
                                            </p:tgtEl>
                                          </p:cBhvr>
                                        </p:animEffect>
                                      </p:childTnLst>
                                    </p:cTn>
                                  </p:par>
                                  <p:par>
                                    <p:cTn id="51" presetID="35" presetClass="path" presetSubtype="0" decel="100000" fill="hold" nodeType="withEffect">
                                      <p:stCondLst>
                                        <p:cond delay="500"/>
                                      </p:stCondLst>
                                      <p:childTnLst>
                                        <p:animMotion origin="layout" path="M 8.33333E-7 -2.96296E-6 L -0.04557 -2.96296E-6 " pathEditMode="relative" rAng="0" ptsTypes="AA">
                                          <p:cBhvr>
                                            <p:cTn id="52" dur="1500" spd="-100000" fill="hold"/>
                                            <p:tgtEl>
                                              <p:spTgt spid="196"/>
                                            </p:tgtEl>
                                            <p:attrNameLst>
                                              <p:attrName>ppt_x</p:attrName>
                                              <p:attrName>ppt_y</p:attrName>
                                            </p:attrNameLst>
                                          </p:cBhvr>
                                          <p:rCtr x="-2279" y="0"/>
                                        </p:animMotion>
                                      </p:childTnLst>
                                    </p:cTn>
                                  </p:par>
                                  <p:par>
                                    <p:cTn id="53" presetID="10" presetClass="entr" presetSubtype="0" fill="hold" nodeType="withEffect">
                                      <p:stCondLst>
                                        <p:cond delay="75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750"/>
                                            <p:tgtEl>
                                              <p:spTgt spid="218"/>
                                            </p:tgtEl>
                                          </p:cBhvr>
                                        </p:animEffect>
                                      </p:childTnLst>
                                    </p:cTn>
                                  </p:par>
                                  <p:par>
                                    <p:cTn id="56" presetID="63" presetClass="path" presetSubtype="0" decel="100000" fill="hold" nodeType="withEffect">
                                      <p:stCondLst>
                                        <p:cond delay="750"/>
                                      </p:stCondLst>
                                      <p:childTnLst>
                                        <p:animMotion origin="layout" path="M 3.33333E-6 2.22222E-6 L 0.025 2.22222E-6 " pathEditMode="relative" rAng="0" ptsTypes="AA">
                                          <p:cBhvr>
                                            <p:cTn id="57" dur="1250" spd="-100000" fill="hold"/>
                                            <p:tgtEl>
                                              <p:spTgt spid="218"/>
                                            </p:tgtEl>
                                            <p:attrNameLst>
                                              <p:attrName>ppt_x</p:attrName>
                                              <p:attrName>ppt_y</p:attrName>
                                            </p:attrNameLst>
                                          </p:cBhvr>
                                          <p:rCtr x="1250" y="0"/>
                                        </p:animMotion>
                                      </p:childTnLst>
                                    </p:cTn>
                                  </p:par>
                                  <p:par>
                                    <p:cTn id="58" presetID="10" presetClass="entr" presetSubtype="0" fill="hold" nodeType="withEffect">
                                      <p:stCondLst>
                                        <p:cond delay="1000"/>
                                      </p:stCondLst>
                                      <p:childTnLst>
                                        <p:set>
                                          <p:cBhvr>
                                            <p:cTn id="59" dur="1" fill="hold">
                                              <p:stCondLst>
                                                <p:cond delay="0"/>
                                              </p:stCondLst>
                                            </p:cTn>
                                            <p:tgtEl>
                                              <p:spTgt spid="202"/>
                                            </p:tgtEl>
                                            <p:attrNameLst>
                                              <p:attrName>style.visibility</p:attrName>
                                            </p:attrNameLst>
                                          </p:cBhvr>
                                          <p:to>
                                            <p:strVal val="visible"/>
                                          </p:to>
                                        </p:set>
                                        <p:animEffect transition="in" filter="fade">
                                          <p:cBhvr>
                                            <p:cTn id="60" dur="750"/>
                                            <p:tgtEl>
                                              <p:spTgt spid="202"/>
                                            </p:tgtEl>
                                          </p:cBhvr>
                                        </p:animEffect>
                                      </p:childTnLst>
                                    </p:cTn>
                                  </p:par>
                                  <p:par>
                                    <p:cTn id="61" presetID="35" presetClass="path" presetSubtype="0" decel="100000" fill="hold" nodeType="withEffect">
                                      <p:stCondLst>
                                        <p:cond delay="1000"/>
                                      </p:stCondLst>
                                      <p:childTnLst>
                                        <p:animMotion origin="layout" path="M -4.16667E-6 -1.85185E-6 L -0.04557 -1.85185E-6 " pathEditMode="relative" rAng="0" ptsTypes="AA">
                                          <p:cBhvr>
                                            <p:cTn id="62" dur="1500" spd="-100000" fill="hold"/>
                                            <p:tgtEl>
                                              <p:spTgt spid="202"/>
                                            </p:tgtEl>
                                            <p:attrNameLst>
                                              <p:attrName>ppt_x</p:attrName>
                                              <p:attrName>ppt_y</p:attrName>
                                            </p:attrNameLst>
                                          </p:cBhvr>
                                          <p:rCtr x="-2279" y="0"/>
                                        </p:animMotion>
                                      </p:childTnLst>
                                    </p:cTn>
                                  </p:par>
                                </p:childTnLst>
                              </p:cTn>
                            </p:par>
                            <p:par>
                              <p:cTn id="63" fill="hold">
                                <p:stCondLst>
                                  <p:cond delay="3000"/>
                                </p:stCondLst>
                                <p:childTnLst>
                                  <p:par>
                                    <p:cTn id="64" presetID="17" presetClass="entr" presetSubtype="10" fill="hold" nodeType="afterEffect">
                                      <p:stCondLst>
                                        <p:cond delay="0"/>
                                      </p:stCondLst>
                                      <p:childTnLst>
                                        <p:set>
                                          <p:cBhvr>
                                            <p:cTn id="65" dur="1000" fill="hold">
                                              <p:stCondLst>
                                                <p:cond delay="0"/>
                                              </p:stCondLst>
                                            </p:cTn>
                                            <p:tgtEl>
                                              <p:spTgt spid="2"/>
                                            </p:tgtEl>
                                            <p:attrNameLst>
                                              <p:attrName>style.visibility</p:attrName>
                                            </p:attrNameLst>
                                          </p:cBhvr>
                                          <p:to>
                                            <p:strVal val="visible"/>
                                          </p:to>
                                        </p:set>
                                        <p:anim calcmode="lin" valueType="num">
                                          <p:cBhvr>
                                            <p:cTn id="66" dur="1000" fill="hold"/>
                                            <p:tgtEl>
                                              <p:spTgt spid="2"/>
                                            </p:tgtEl>
                                            <p:attrNameLst>
                                              <p:attrName>ppt_w</p:attrName>
                                            </p:attrNameLst>
                                          </p:cBhvr>
                                          <p:tavLst>
                                            <p:tav tm="0">
                                              <p:val>
                                                <p:fltVal val="0"/>
                                              </p:val>
                                            </p:tav>
                                            <p:tav tm="100000">
                                              <p:val>
                                                <p:strVal val="#ppt_w"/>
                                              </p:val>
                                            </p:tav>
                                          </p:tavLst>
                                        </p:anim>
                                        <p:anim calcmode="lin" valueType="num">
                                          <p:cBhvr>
                                            <p:cTn id="6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76" name="组合 275"/>
          <p:cNvGrpSpPr/>
          <p:nvPr/>
        </p:nvGrpSpPr>
        <p:grpSpPr>
          <a:xfrm rot="21062616" flipH="1">
            <a:off x="724107" y="3771071"/>
            <a:ext cx="5190546" cy="4183077"/>
            <a:chOff x="1816885" y="160250"/>
            <a:chExt cx="5190546" cy="4183077"/>
          </a:xfrm>
          <a:solidFill>
            <a:schemeClr val="tx1">
              <a:lumMod val="50000"/>
              <a:lumOff val="50000"/>
            </a:schemeClr>
          </a:solidFill>
        </p:grpSpPr>
        <p:grpSp>
          <p:nvGrpSpPr>
            <p:cNvPr id="277" name="组合 276"/>
            <p:cNvGrpSpPr/>
            <p:nvPr/>
          </p:nvGrpSpPr>
          <p:grpSpPr>
            <a:xfrm rot="1500213">
              <a:off x="1816885" y="160250"/>
              <a:ext cx="4835931" cy="4183077"/>
              <a:chOff x="2983829" y="1091787"/>
              <a:chExt cx="4835931" cy="4183077"/>
            </a:xfrm>
            <a:grpFill/>
          </p:grpSpPr>
          <p:sp>
            <p:nvSpPr>
              <p:cNvPr id="27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125"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组合 125"/>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127" name="组合 126"/>
            <p:cNvGrpSpPr/>
            <p:nvPr/>
          </p:nvGrpSpPr>
          <p:grpSpPr>
            <a:xfrm rot="1500213">
              <a:off x="1816885" y="160250"/>
              <a:ext cx="4835931" cy="4183077"/>
              <a:chOff x="2983829" y="1091787"/>
              <a:chExt cx="4835931" cy="4183077"/>
            </a:xfrm>
            <a:grpFill/>
          </p:grpSpPr>
          <p:sp>
            <p:nvSpPr>
              <p:cNvPr id="129"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0"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1"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2"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3"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4"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5"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6"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7"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8"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39"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0"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1"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2"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3"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4"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5"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6"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7"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8"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49"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0"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1"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2"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3"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4"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5"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6"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7"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8"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59"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0"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1"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2"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3"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4"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5"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6"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7"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8"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69"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0"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1"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2"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3"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4"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5"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7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28"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96367" y="-214518"/>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96"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9388" y="269537"/>
            <a:ext cx="504056" cy="573294"/>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42"/>
          <p:cNvSpPr txBox="1">
            <a:spLocks noChangeArrowheads="1"/>
          </p:cNvSpPr>
          <p:nvPr/>
        </p:nvSpPr>
        <p:spPr bwMode="auto">
          <a:xfrm>
            <a:off x="3633470" y="213995"/>
            <a:ext cx="58940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rPr>
              <a:t>18)2，4-dichlorotoluene</a:t>
            </a:r>
            <a:endParaRPr lang="en-US" altLang="zh-CN" sz="2800" b="1" dirty="0">
              <a:solidFill>
                <a:schemeClr val="bg2"/>
              </a:solidFill>
              <a:effectLst>
                <a:innerShdw blurRad="63500" dist="50800" dir="13500000">
                  <a:srgbClr val="000000">
                    <a:alpha val="50000"/>
                  </a:srgbClr>
                </a:innerShdw>
              </a:effectLst>
              <a:latin typeface="字魂36号-正文宋楷" panose="02000000000000000000" pitchFamily="2" charset="-122"/>
              <a:ea typeface="字魂36号-正文宋楷" panose="02000000000000000000" pitchFamily="2" charset="-122"/>
              <a:sym typeface="+mn-ea"/>
            </a:endParaRPr>
          </a:p>
        </p:txBody>
      </p:sp>
      <p:grpSp>
        <p:nvGrpSpPr>
          <p:cNvPr id="187" name="组合 186"/>
          <p:cNvGrpSpPr/>
          <p:nvPr/>
        </p:nvGrpSpPr>
        <p:grpSpPr>
          <a:xfrm>
            <a:off x="4417489" y="1722227"/>
            <a:ext cx="2463222" cy="3629064"/>
            <a:chOff x="-991394" y="1409699"/>
            <a:chExt cx="6253933" cy="9213917"/>
          </a:xfrm>
        </p:grpSpPr>
        <p:sp>
          <p:nvSpPr>
            <p:cNvPr id="188" name="矩形 187"/>
            <p:cNvSpPr/>
            <p:nvPr/>
          </p:nvSpPr>
          <p:spPr>
            <a:xfrm rot="2546328">
              <a:off x="337464" y="3687615"/>
              <a:ext cx="3184849" cy="5091635"/>
            </a:xfrm>
            <a:prstGeom prst="rect">
              <a:avLst/>
            </a:prstGeom>
            <a:gradFill flip="none" rotWithShape="1">
              <a:gsLst>
                <a:gs pos="24000">
                  <a:srgbClr val="000000">
                    <a:alpha val="20000"/>
                  </a:srgbClr>
                </a:gs>
                <a:gs pos="0">
                  <a:schemeClr val="tx1">
                    <a:alpha val="3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89" name="矩形 188"/>
            <p:cNvSpPr/>
            <p:nvPr/>
          </p:nvSpPr>
          <p:spPr>
            <a:xfrm rot="2546328">
              <a:off x="-991394" y="3840230"/>
              <a:ext cx="3713058" cy="6783386"/>
            </a:xfrm>
            <a:prstGeom prst="rect">
              <a:avLst/>
            </a:prstGeom>
            <a:gradFill>
              <a:gsLst>
                <a:gs pos="31000">
                  <a:srgbClr val="000000">
                    <a:alpha val="10000"/>
                  </a:srgbClr>
                </a:gs>
                <a:gs pos="0">
                  <a:schemeClr val="tx1">
                    <a:alpha val="20000"/>
                  </a:schemeClr>
                </a:gs>
                <a:gs pos="100000">
                  <a:schemeClr val="tx1">
                    <a:alpha val="0"/>
                  </a:schemeClr>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0" name="矩形 189"/>
            <p:cNvSpPr/>
            <p:nvPr/>
          </p:nvSpPr>
          <p:spPr>
            <a:xfrm>
              <a:off x="1150629" y="3892563"/>
              <a:ext cx="3045789" cy="3045789"/>
            </a:xfrm>
            <a:prstGeom prst="rect">
              <a:avLst/>
            </a:prstGeom>
            <a:gradFill>
              <a:gsLst>
                <a:gs pos="0">
                  <a:schemeClr val="accent1"/>
                </a:gs>
                <a:gs pos="99000">
                  <a:schemeClr val="accent2"/>
                </a:gs>
              </a:gsLst>
              <a:lin ang="0" scaled="1"/>
            </a:gradFill>
            <a:ln>
              <a:noFill/>
            </a:ln>
            <a:effectLst>
              <a:outerShdw blurRad="889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1" name="矩形 190"/>
            <p:cNvSpPr/>
            <p:nvPr/>
          </p:nvSpPr>
          <p:spPr>
            <a:xfrm>
              <a:off x="2213569" y="2041841"/>
              <a:ext cx="3045789" cy="3045789"/>
            </a:xfrm>
            <a:prstGeom prst="rect">
              <a:avLst/>
            </a:prstGeom>
            <a:solidFill>
              <a:schemeClr val="accent2">
                <a:lumMod val="40000"/>
                <a:lumOff val="60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2" name="矩形 20"/>
            <p:cNvSpPr/>
            <p:nvPr/>
          </p:nvSpPr>
          <p:spPr>
            <a:xfrm>
              <a:off x="60916" y="2041747"/>
              <a:ext cx="3045789" cy="3045789"/>
            </a:xfrm>
            <a:custGeom>
              <a:avLst/>
              <a:gdLst>
                <a:gd name="connsiteX0" fmla="*/ 0 w 3045789"/>
                <a:gd name="connsiteY0" fmla="*/ 0 h 3045789"/>
                <a:gd name="connsiteX1" fmla="*/ 3045789 w 3045789"/>
                <a:gd name="connsiteY1" fmla="*/ 0 h 3045789"/>
                <a:gd name="connsiteX2" fmla="*/ 3045789 w 3045789"/>
                <a:gd name="connsiteY2" fmla="*/ 3045789 h 3045789"/>
                <a:gd name="connsiteX3" fmla="*/ 0 w 3045789"/>
                <a:gd name="connsiteY3" fmla="*/ 3045789 h 3045789"/>
                <a:gd name="connsiteX4" fmla="*/ 0 w 3045789"/>
                <a:gd name="connsiteY4" fmla="*/ 0 h 3045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789" h="3045789">
                  <a:moveTo>
                    <a:pt x="0" y="0"/>
                  </a:moveTo>
                  <a:lnTo>
                    <a:pt x="3045789" y="0"/>
                  </a:lnTo>
                  <a:lnTo>
                    <a:pt x="3045789" y="3045789"/>
                  </a:lnTo>
                  <a:lnTo>
                    <a:pt x="0" y="3045789"/>
                  </a:lnTo>
                  <a:lnTo>
                    <a:pt x="0" y="0"/>
                  </a:lnTo>
                  <a:close/>
                </a:path>
              </a:pathLst>
            </a:custGeom>
            <a:gradFill>
              <a:gsLst>
                <a:gs pos="0">
                  <a:schemeClr val="accent1"/>
                </a:gs>
                <a:gs pos="99000">
                  <a:schemeClr val="accent2"/>
                </a:gs>
              </a:gsLst>
              <a:lin ang="0" scaled="1"/>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3" name="矩形 192"/>
            <p:cNvSpPr/>
            <p:nvPr/>
          </p:nvSpPr>
          <p:spPr>
            <a:xfrm>
              <a:off x="2216750" y="3270408"/>
              <a:ext cx="3045789" cy="3045789"/>
            </a:xfrm>
            <a:prstGeom prst="rect">
              <a:avLst/>
            </a:prstGeom>
            <a:gradFill flip="none" rotWithShape="1">
              <a:gsLst>
                <a:gs pos="0">
                  <a:srgbClr val="36B8D3"/>
                </a:gs>
                <a:gs pos="100000">
                  <a:srgbClr val="2FBBA3"/>
                </a:gs>
              </a:gsLst>
              <a:lin ang="0" scaled="1"/>
              <a:tileRect/>
            </a:gra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4" name="矩形 193"/>
            <p:cNvSpPr/>
            <p:nvPr/>
          </p:nvSpPr>
          <p:spPr>
            <a:xfrm>
              <a:off x="1138833" y="1409699"/>
              <a:ext cx="3045789" cy="3045789"/>
            </a:xfrm>
            <a:prstGeom prst="rect">
              <a:avLst/>
            </a:prstGeom>
            <a:gradFill>
              <a:gsLst>
                <a:gs pos="0">
                  <a:srgbClr val="36B8D3"/>
                </a:gs>
                <a:gs pos="100000">
                  <a:srgbClr val="2FBBA3"/>
                </a:gs>
              </a:gsLst>
              <a:lin ang="0" scaled="1"/>
            </a:gra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5" name="图文框 194"/>
            <p:cNvSpPr>
              <a:spLocks noChangeAspect="1"/>
            </p:cNvSpPr>
            <p:nvPr/>
          </p:nvSpPr>
          <p:spPr>
            <a:xfrm>
              <a:off x="61010" y="3270504"/>
              <a:ext cx="3045599" cy="3045599"/>
            </a:xfrm>
            <a:prstGeom prst="frame">
              <a:avLst>
                <a:gd name="adj1" fmla="val 50000"/>
              </a:avLst>
            </a:prstGeom>
            <a:gradFill>
              <a:gsLst>
                <a:gs pos="0">
                  <a:srgbClr val="2FBBA3"/>
                </a:gs>
                <a:gs pos="100000">
                  <a:srgbClr val="36B8D3"/>
                </a:gs>
              </a:gsLst>
              <a:lin ang="0" scaled="1"/>
            </a:gra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196" name="组合 195"/>
          <p:cNvGrpSpPr/>
          <p:nvPr/>
        </p:nvGrpSpPr>
        <p:grpSpPr>
          <a:xfrm>
            <a:off x="6015479" y="871983"/>
            <a:ext cx="2965259" cy="850109"/>
            <a:chOff x="6512049" y="1750188"/>
            <a:chExt cx="2965259" cy="850109"/>
          </a:xfrm>
        </p:grpSpPr>
        <p:grpSp>
          <p:nvGrpSpPr>
            <p:cNvPr id="197" name="组合 196"/>
            <p:cNvGrpSpPr/>
            <p:nvPr/>
          </p:nvGrpSpPr>
          <p:grpSpPr>
            <a:xfrm flipH="1">
              <a:off x="6512049" y="2169290"/>
              <a:ext cx="1337294" cy="431007"/>
              <a:chOff x="4282440" y="2226117"/>
              <a:chExt cx="1337294" cy="431007"/>
            </a:xfrm>
          </p:grpSpPr>
          <p:cxnSp>
            <p:nvCxnSpPr>
              <p:cNvPr id="200" name="直接连接符 199"/>
              <p:cNvCxnSpPr/>
              <p:nvPr/>
            </p:nvCxnSpPr>
            <p:spPr>
              <a:xfrm>
                <a:off x="4282440"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5522120"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6634601" y="1750188"/>
              <a:ext cx="487680" cy="460375"/>
            </a:xfrm>
            <a:prstGeom prst="rect">
              <a:avLst/>
            </a:prstGeom>
            <a:noFill/>
          </p:spPr>
          <p:txBody>
            <a:bodyPr wrap="non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MF</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199" name="文本框 198"/>
            <p:cNvSpPr txBox="1"/>
            <p:nvPr/>
          </p:nvSpPr>
          <p:spPr>
            <a:xfrm>
              <a:off x="6652307" y="2230965"/>
              <a:ext cx="2825001" cy="368300"/>
            </a:xfrm>
            <a:prstGeom prst="rect">
              <a:avLst/>
            </a:prstGeom>
            <a:noFill/>
          </p:spPr>
          <p:txBody>
            <a:bodyPr wrap="square" rtlCol="0">
              <a:spAutoFit/>
            </a:bodyPr>
            <a:lstStyle/>
            <a:p>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C7H6Cl2</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02" name="组合 201"/>
          <p:cNvGrpSpPr/>
          <p:nvPr/>
        </p:nvGrpSpPr>
        <p:grpSpPr>
          <a:xfrm>
            <a:off x="6879591" y="1810385"/>
            <a:ext cx="2647950" cy="5039360"/>
            <a:chOff x="7094833" y="3348720"/>
            <a:chExt cx="2337980" cy="5039653"/>
          </a:xfrm>
        </p:grpSpPr>
        <p:cxnSp>
          <p:nvCxnSpPr>
            <p:cNvPr id="203" name="直接连接符 202"/>
            <p:cNvCxnSpPr/>
            <p:nvPr/>
          </p:nvCxnSpPr>
          <p:spPr>
            <a:xfrm flipH="1">
              <a:off x="7112308" y="3773617"/>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 name="文本框 203"/>
            <p:cNvSpPr txBox="1"/>
            <p:nvPr/>
          </p:nvSpPr>
          <p:spPr>
            <a:xfrm>
              <a:off x="7246774" y="3348720"/>
              <a:ext cx="2088483" cy="460402"/>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APPLICATION</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05" name="文本框 204"/>
            <p:cNvSpPr txBox="1"/>
            <p:nvPr/>
          </p:nvSpPr>
          <p:spPr>
            <a:xfrm>
              <a:off x="7094833" y="3865005"/>
              <a:ext cx="2337980" cy="4523368"/>
            </a:xfrm>
            <a:prstGeom prst="rect">
              <a:avLst/>
            </a:prstGeom>
            <a:noFill/>
          </p:spPr>
          <p:txBody>
            <a:bodyPr wrap="square" rtlCol="0">
              <a:spAutoFit/>
            </a:bodyPr>
            <a:lstStyle/>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1) Used as intermediates of pesticides, dyes, and pharmaceuticals, used in the production of 2,4-dichlorobenzaldehyde, drugs such as adipine, buprofen, etc.</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2) 2,4-Dichlorotoluene is an intermediate of the bactericide diniconazole and benzylchlorotriazole alcohol, and it is also the raw material for the preparation of 2,4-dichlorobenzaldehyde Chemicalbook.</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a:p>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3) Organic synthetic raw materials, used in the pharmaceutical industry for the production of antimalarial drugs, Ardepine, and the synthesis of buprofen. Used in pesticide intermediates to manufacture 2,4-dichlorobenzyl chloride, 2,4-dichlorobenzoyl chloride, and 2,4-dichlorobenzoic acid.</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grpSp>
        <p:nvGrpSpPr>
          <p:cNvPr id="212" name="组合 211"/>
          <p:cNvGrpSpPr/>
          <p:nvPr/>
        </p:nvGrpSpPr>
        <p:grpSpPr>
          <a:xfrm>
            <a:off x="1850545" y="1132739"/>
            <a:ext cx="2756328" cy="834066"/>
            <a:chOff x="1350415" y="1765199"/>
            <a:chExt cx="3453407" cy="834066"/>
          </a:xfrm>
        </p:grpSpPr>
        <p:grpSp>
          <p:nvGrpSpPr>
            <p:cNvPr id="213" name="组合 212"/>
            <p:cNvGrpSpPr/>
            <p:nvPr/>
          </p:nvGrpSpPr>
          <p:grpSpPr>
            <a:xfrm>
              <a:off x="3450703" y="2156440"/>
              <a:ext cx="1353119" cy="431007"/>
              <a:chOff x="3512488" y="2226117"/>
              <a:chExt cx="1353119" cy="431007"/>
            </a:xfrm>
          </p:grpSpPr>
          <p:cxnSp>
            <p:nvCxnSpPr>
              <p:cNvPr id="216" name="直接连接符 215"/>
              <p:cNvCxnSpPr/>
              <p:nvPr/>
            </p:nvCxnSpPr>
            <p:spPr>
              <a:xfrm>
                <a:off x="3512488" y="2232069"/>
                <a:ext cx="1246823"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4767993" y="2226117"/>
                <a:ext cx="97614" cy="431007"/>
              </a:xfrm>
              <a:prstGeom prst="line">
                <a:avLst/>
              </a:prstGeom>
              <a:ln w="15875">
                <a:gradFill>
                  <a:gsLst>
                    <a:gs pos="29000">
                      <a:schemeClr val="bg1">
                        <a:lumMod val="8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14" name="文本框 213"/>
            <p:cNvSpPr txBox="1"/>
            <p:nvPr/>
          </p:nvSpPr>
          <p:spPr>
            <a:xfrm>
              <a:off x="3939791" y="1765199"/>
              <a:ext cx="801957" cy="460375"/>
            </a:xfrm>
            <a:prstGeom prst="rect">
              <a:avLst/>
            </a:prstGeom>
            <a:noFill/>
          </p:spPr>
          <p:txBody>
            <a:bodyPr wrap="none" rtlCol="0">
              <a:spAutoFit/>
            </a:bodyPr>
            <a:lstStyle/>
            <a:p>
              <a:pPr algn="r"/>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CAS</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15" name="文本框 214"/>
            <p:cNvSpPr txBox="1"/>
            <p:nvPr/>
          </p:nvSpPr>
          <p:spPr>
            <a:xfrm>
              <a:off x="1350415" y="2230965"/>
              <a:ext cx="3398472" cy="368300"/>
            </a:xfrm>
            <a:prstGeom prst="rect">
              <a:avLst/>
            </a:prstGeom>
            <a:noFill/>
          </p:spPr>
          <p:txBody>
            <a:bodyPr wrap="square" rtlCol="0">
              <a:spAutoFit/>
            </a:bodyPr>
            <a:lstStyle/>
            <a:p>
              <a:pPr algn="r"/>
              <a:r>
                <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rPr>
                <a:t>95-73-8</a:t>
              </a:r>
              <a:endParaRPr lang="en-US" altLang="zh-CN"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pSp>
      <p:grpSp>
        <p:nvGrpSpPr>
          <p:cNvPr id="218" name="组合 217"/>
          <p:cNvGrpSpPr/>
          <p:nvPr/>
        </p:nvGrpSpPr>
        <p:grpSpPr>
          <a:xfrm>
            <a:off x="2749550" y="2461895"/>
            <a:ext cx="2268855" cy="748665"/>
            <a:chOff x="2315537" y="3266498"/>
            <a:chExt cx="2342155" cy="748665"/>
          </a:xfrm>
        </p:grpSpPr>
        <p:cxnSp>
          <p:nvCxnSpPr>
            <p:cNvPr id="219" name="直接连接符 218"/>
            <p:cNvCxnSpPr/>
            <p:nvPr/>
          </p:nvCxnSpPr>
          <p:spPr>
            <a:xfrm>
              <a:off x="3767190" y="3656936"/>
              <a:ext cx="843715" cy="0"/>
            </a:xfrm>
            <a:prstGeom prst="line">
              <a:avLst/>
            </a:prstGeom>
            <a:ln w="15875">
              <a:gradFill flip="none" rotWithShape="1">
                <a:gsLst>
                  <a:gs pos="15000">
                    <a:schemeClr val="bg1">
                      <a:lumMod val="85000"/>
                    </a:schemeClr>
                  </a:gs>
                  <a:gs pos="100000">
                    <a:schemeClr val="bg1">
                      <a:lumMod val="8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0" name="文本框 219"/>
            <p:cNvSpPr txBox="1"/>
            <p:nvPr/>
          </p:nvSpPr>
          <p:spPr>
            <a:xfrm>
              <a:off x="2315537" y="3266498"/>
              <a:ext cx="2342155" cy="460375"/>
            </a:xfrm>
            <a:prstGeom prst="rect">
              <a:avLst/>
            </a:prstGeom>
            <a:noFill/>
          </p:spPr>
          <p:txBody>
            <a:bodyPr wrap="square" rtlCol="0">
              <a:spAutoFit/>
            </a:bodyPr>
            <a:lstStyle/>
            <a:p>
              <a:pPr algn="l"/>
              <a:r>
                <a:rPr lang="en-US" altLang="zh-CN" sz="24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APPEARANCE</a:t>
              </a:r>
              <a:endParaRPr lang="zh-CN" altLang="en-US"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1" name="文本框 220"/>
            <p:cNvSpPr txBox="1"/>
            <p:nvPr/>
          </p:nvSpPr>
          <p:spPr>
            <a:xfrm>
              <a:off x="2363204" y="3739573"/>
              <a:ext cx="1468663" cy="275590"/>
            </a:xfrm>
            <a:prstGeom prst="rect">
              <a:avLst/>
            </a:prstGeom>
            <a:noFill/>
          </p:spPr>
          <p:txBody>
            <a:bodyPr wrap="square" rtlCol="0">
              <a:spAutoFit/>
            </a:bodyPr>
            <a:lstStyle/>
            <a:p>
              <a:pPr algn="l"/>
              <a:r>
                <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rPr>
                <a:t>White powder</a:t>
              </a:r>
              <a:endParaRPr lang="en-US" altLang="zh-CN" sz="1200" dirty="0">
                <a:solidFill>
                  <a:schemeClr val="tx1">
                    <a:lumMod val="50000"/>
                    <a:lumOff val="50000"/>
                  </a:schemeClr>
                </a:solidFill>
                <a:latin typeface="字魂36号-正文宋楷" panose="02000000000000000000" pitchFamily="2" charset="-122"/>
                <a:ea typeface="字魂36号-正文宋楷" panose="02000000000000000000" pitchFamily="2" charset="-122"/>
                <a:sym typeface="+mn-ea"/>
              </a:endParaRPr>
            </a:p>
          </p:txBody>
        </p:sp>
      </p:grpSp>
      <p:sp>
        <p:nvSpPr>
          <p:cNvPr id="228" name="Freeform 30"/>
          <p:cNvSpPr>
            <a:spLocks noEditPoints="1"/>
          </p:cNvSpPr>
          <p:nvPr/>
        </p:nvSpPr>
        <p:spPr bwMode="auto">
          <a:xfrm>
            <a:off x="5434577" y="1771186"/>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29" name="Freeform 30"/>
          <p:cNvSpPr>
            <a:spLocks noEditPoints="1"/>
          </p:cNvSpPr>
          <p:nvPr/>
        </p:nvSpPr>
        <p:spPr bwMode="auto">
          <a:xfrm>
            <a:off x="5808092" y="1955042"/>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sp>
        <p:nvSpPr>
          <p:cNvPr id="230" name="Freeform 30"/>
          <p:cNvSpPr>
            <a:spLocks noEditPoints="1"/>
          </p:cNvSpPr>
          <p:nvPr/>
        </p:nvSpPr>
        <p:spPr bwMode="auto">
          <a:xfrm>
            <a:off x="5076181" y="1975131"/>
            <a:ext cx="373960" cy="436634"/>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a:effectLst>
            <a:reflection blurRad="6350" stA="52000" endA="300" endPos="3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dirty="0">
              <a:solidFill>
                <a:schemeClr val="tx1">
                  <a:lumMod val="50000"/>
                  <a:lumOff val="50000"/>
                </a:schemeClr>
              </a:solidFill>
              <a:latin typeface="字魂36号-正文宋楷" panose="02000000000000000000" pitchFamily="2" charset="-122"/>
              <a:ea typeface="字魂36号-正文宋楷" panose="02000000000000000000" pitchFamily="2" charset="-122"/>
            </a:endParaRPr>
          </a:p>
        </p:txBody>
      </p:sp>
      <p:graphicFrame>
        <p:nvGraphicFramePr>
          <p:cNvPr id="2" name="表格 1"/>
          <p:cNvGraphicFramePr/>
          <p:nvPr>
            <p:custDataLst>
              <p:tags r:id="rId3"/>
            </p:custDataLst>
          </p:nvPr>
        </p:nvGraphicFramePr>
        <p:xfrm>
          <a:off x="2938780" y="4281805"/>
          <a:ext cx="3848100" cy="1993900"/>
        </p:xfrm>
        <a:graphic>
          <a:graphicData uri="http://schemas.openxmlformats.org/drawingml/2006/table">
            <a:tbl>
              <a:tblPr firstRow="1" bandRow="1">
                <a:tableStyleId>{5C22544A-7EE6-4342-B048-85BDC9FD1C3A}</a:tableStyleId>
              </a:tblPr>
              <a:tblGrid>
                <a:gridCol w="1592580"/>
                <a:gridCol w="2255520"/>
              </a:tblGrid>
              <a:tr h="712470">
                <a:tc>
                  <a:txBody>
                    <a:bodyPr/>
                    <a:p>
                      <a:pPr algn="ctr">
                        <a:lnSpc>
                          <a:spcPct val="120000"/>
                        </a:lnSpc>
                        <a:spcBef>
                          <a:spcPts val="0"/>
                        </a:spcBef>
                        <a:spcAft>
                          <a:spcPts val="0"/>
                        </a:spcAft>
                        <a:buNone/>
                      </a:pPr>
                      <a:r>
                        <a:rPr lang="zh-CN" altLang="en-US" sz="1600" spc="120">
                          <a:latin typeface="微软雅黑" panose="020B0503020204020204" pitchFamily="34" charset="-122"/>
                          <a:ea typeface="微软雅黑" panose="020B0503020204020204" pitchFamily="34" charset="-122"/>
                          <a:sym typeface="+mn-ea"/>
                        </a:rPr>
                        <a:t>Item</a:t>
                      </a:r>
                      <a:endParaRPr lang="zh-CN" altLang="en-US" sz="1600" spc="120">
                        <a:latin typeface="微软雅黑" panose="020B0503020204020204" pitchFamily="34" charset="-122"/>
                        <a:ea typeface="微软雅黑" panose="020B0503020204020204" pitchFamily="34" charset="-122"/>
                        <a:sym typeface="+mn-ea"/>
                      </a:endParaRPr>
                    </a:p>
                  </a:txBody>
                  <a:tcPr marL="177800" marR="177800" marT="6350" marB="6350" anchor="ctr">
                    <a:solidFill>
                      <a:srgbClr val="39C0CC"/>
                    </a:solidFill>
                  </a:tcPr>
                </a:tc>
                <a:tc>
                  <a:txBody>
                    <a:bodyPr/>
                    <a:p>
                      <a:pPr algn="ctr">
                        <a:lnSpc>
                          <a:spcPct val="120000"/>
                        </a:lnSpc>
                        <a:spcBef>
                          <a:spcPts val="0"/>
                        </a:spcBef>
                        <a:spcAft>
                          <a:spcPts val="0"/>
                        </a:spcAft>
                        <a:buNone/>
                      </a:pPr>
                      <a:r>
                        <a:rPr lang="zh-CN" altLang="en-US" sz="1600" spc="120">
                          <a:latin typeface="微软雅黑" panose="020B0503020204020204" pitchFamily="34" charset="-122"/>
                          <a:ea typeface="微软雅黑" panose="020B0503020204020204" pitchFamily="34" charset="-122"/>
                          <a:sym typeface="+mn-ea"/>
                        </a:rPr>
                        <a:t>Specifications</a:t>
                      </a:r>
                      <a:endParaRPr lang="zh-CN" altLang="en-US" sz="1600" spc="120">
                        <a:latin typeface="微软雅黑" panose="020B0503020204020204" pitchFamily="34" charset="-122"/>
                        <a:ea typeface="微软雅黑" panose="020B0503020204020204" pitchFamily="34" charset="-122"/>
                        <a:sym typeface="+mn-ea"/>
                      </a:endParaRPr>
                    </a:p>
                  </a:txBody>
                  <a:tcPr marL="177800" marR="177800" marT="6350" marB="6350" anchor="ctr">
                    <a:solidFill>
                      <a:srgbClr val="39C0CC"/>
                    </a:solidFill>
                  </a:tcPr>
                </a:tc>
              </a:tr>
              <a:tr h="320675">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sym typeface="+mn-ea"/>
                        </a:rPr>
                        <a:t>Assay</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D4EDE5"/>
                    </a:solidFill>
                  </a:tcPr>
                </a:tc>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sym typeface="+mn-ea"/>
                        </a:rPr>
                        <a:t>≥99.0%</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D4EDE5"/>
                    </a:solidFill>
                  </a:tcPr>
                </a:tc>
              </a:tr>
              <a:tr h="319405">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rPr>
                        <a:t>Melting point</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EAF7F3"/>
                    </a:solidFill>
                  </a:tcPr>
                </a:tc>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rPr>
                        <a:t>-14 °C</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EAF7F3"/>
                    </a:solidFill>
                  </a:tcPr>
                </a:tc>
              </a:tr>
              <a:tr h="320675">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rPr>
                        <a:t>Boiling point</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D4EDE5"/>
                    </a:solidFill>
                  </a:tcPr>
                </a:tc>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rPr>
                        <a:t>200 °C(lit.)</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D4EDE5"/>
                    </a:solidFill>
                  </a:tcPr>
                </a:tc>
              </a:tr>
              <a:tr h="320675">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rPr>
                        <a:t>Relative density</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EAF7F3"/>
                    </a:solidFill>
                  </a:tcPr>
                </a:tc>
                <a:tc>
                  <a:txBody>
                    <a:bodyPr/>
                    <a:p>
                      <a:pPr algn="ctr">
                        <a:lnSpc>
                          <a:spcPct val="100000"/>
                        </a:lnSpc>
                        <a:spcBef>
                          <a:spcPts val="0"/>
                        </a:spcBef>
                        <a:buClrTx/>
                        <a:buSzTx/>
                        <a:buFontTx/>
                        <a:buNone/>
                      </a:pPr>
                      <a:r>
                        <a:rPr lang="en-US" altLang="zh-CN" sz="1200">
                          <a:latin typeface="微软雅黑" panose="020B0503020204020204" pitchFamily="34" charset="-122"/>
                          <a:ea typeface="微软雅黑" panose="020B0503020204020204" pitchFamily="34" charset="-122"/>
                        </a:rPr>
                        <a:t>1.246 g/mL at 25 °C(lit.)</a:t>
                      </a:r>
                      <a:endParaRPr lang="en-US" altLang="zh-CN" sz="1200">
                        <a:latin typeface="微软雅黑" panose="020B0503020204020204" pitchFamily="34" charset="-122"/>
                        <a:ea typeface="微软雅黑" panose="020B0503020204020204" pitchFamily="34" charset="-122"/>
                      </a:endParaRPr>
                    </a:p>
                  </a:txBody>
                  <a:tcPr marL="177800" marR="177800" marT="6350" marB="6350" anchor="ctr">
                    <a:solidFill>
                      <a:srgbClr val="EAF7F3"/>
                    </a:solidFill>
                  </a:tcPr>
                </a:tc>
              </a:tr>
            </a:tbl>
          </a:graphicData>
        </a:graphic>
      </p:graphicFrame>
    </p:spTree>
  </p:cSld>
  <p:clrMapOvr>
    <a:overrideClrMapping bg1="lt1" tx1="dk1" bg2="lt2" tx2="dk2" accent1="accent1" accent2="accent2" accent3="accent3" accent4="accent4" accent5="accent5" accent6="accent6" hlink="hlink" folHlink="folHlink"/>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7000">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14:bounceEnd="67000">
                                          <p:cBhvr additive="base">
                                            <p:cTn id="12" dur="2000" fill="hold"/>
                                            <p:tgtEl>
                                              <p:spTgt spid="97"/>
                                            </p:tgtEl>
                                            <p:attrNameLst>
                                              <p:attrName>ppt_x</p:attrName>
                                            </p:attrNameLst>
                                          </p:cBhvr>
                                          <p:tavLst>
                                            <p:tav tm="0">
                                              <p:val>
                                                <p:strVal val="0-#ppt_w/2"/>
                                              </p:val>
                                            </p:tav>
                                            <p:tav tm="100000">
                                              <p:val>
                                                <p:strVal val="#ppt_x"/>
                                              </p:val>
                                            </p:tav>
                                          </p:tavLst>
                                        </p:anim>
                                        <p:anim calcmode="lin" valueType="num" p14:bounceEnd="67000">
                                          <p:cBhvr additive="base">
                                            <p:cTn id="13" dur="20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4" fill="hold" nodeType="afterEffect" p14:presetBounceEnd="68000">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14:bounceEnd="68000">
                                          <p:cBhvr additive="base">
                                            <p:cTn id="17" dur="500" fill="hold"/>
                                            <p:tgtEl>
                                              <p:spTgt spid="125"/>
                                            </p:tgtEl>
                                            <p:attrNameLst>
                                              <p:attrName>ppt_x</p:attrName>
                                            </p:attrNameLst>
                                          </p:cBhvr>
                                          <p:tavLst>
                                            <p:tav tm="0">
                                              <p:val>
                                                <p:strVal val="#ppt_x"/>
                                              </p:val>
                                            </p:tav>
                                            <p:tav tm="100000">
                                              <p:val>
                                                <p:strVal val="#ppt_x"/>
                                              </p:val>
                                            </p:tav>
                                          </p:tavLst>
                                        </p:anim>
                                        <p:anim calcmode="lin" valueType="num" p14:bounceEnd="68000">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8000">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14:bounceEnd="68000">
                                          <p:cBhvr additive="base">
                                            <p:cTn id="22" dur="500" fill="hold"/>
                                            <p:tgtEl>
                                              <p:spTgt spid="126"/>
                                            </p:tgtEl>
                                            <p:attrNameLst>
                                              <p:attrName>ppt_x</p:attrName>
                                            </p:attrNameLst>
                                          </p:cBhvr>
                                          <p:tavLst>
                                            <p:tav tm="0">
                                              <p:val>
                                                <p:strVal val="#ppt_x"/>
                                              </p:val>
                                            </p:tav>
                                            <p:tav tm="100000">
                                              <p:val>
                                                <p:strVal val="#ppt_x"/>
                                              </p:val>
                                            </p:tav>
                                          </p:tavLst>
                                        </p:anim>
                                        <p:anim calcmode="lin" valueType="num" p14:bounceEnd="68000">
                                          <p:cBhvr additive="base">
                                            <p:cTn id="23" dur="500" fill="hold"/>
                                            <p:tgtEl>
                                              <p:spTgt spid="126"/>
                                            </p:tgtEl>
                                            <p:attrNameLst>
                                              <p:attrName>ppt_y</p:attrName>
                                            </p:attrNameLst>
                                          </p:cBhvr>
                                          <p:tavLst>
                                            <p:tav tm="0">
                                              <p:val>
                                                <p:strVal val="1+#ppt_h/2"/>
                                              </p:val>
                                            </p:tav>
                                            <p:tav tm="100000">
                                              <p:val>
                                                <p:strVal val="#ppt_y"/>
                                              </p:val>
                                            </p:tav>
                                          </p:tavLst>
                                        </p:anim>
                                      </p:childTnLst>
                                    </p:cTn>
                                  </p:par>
                                  <p:par>
                                    <p:cTn id="24" presetID="2" presetClass="entr" presetSubtype="3" fill="hold" nodeType="withEffect" p14:presetBounceEnd="68000">
                                      <p:stCondLst>
                                        <p:cond delay="0"/>
                                      </p:stCondLst>
                                      <p:childTnLst>
                                        <p:set>
                                          <p:cBhvr>
                                            <p:cTn id="25" dur="1" fill="hold">
                                              <p:stCondLst>
                                                <p:cond delay="0"/>
                                              </p:stCondLst>
                                            </p:cTn>
                                            <p:tgtEl>
                                              <p:spTgt spid="276"/>
                                            </p:tgtEl>
                                            <p:attrNameLst>
                                              <p:attrName>style.visibility</p:attrName>
                                            </p:attrNameLst>
                                          </p:cBhvr>
                                          <p:to>
                                            <p:strVal val="visible"/>
                                          </p:to>
                                        </p:set>
                                        <p:anim calcmode="lin" valueType="num" p14:bounceEnd="68000">
                                          <p:cBhvr additive="base">
                                            <p:cTn id="26" dur="500" fill="hold"/>
                                            <p:tgtEl>
                                              <p:spTgt spid="276"/>
                                            </p:tgtEl>
                                            <p:attrNameLst>
                                              <p:attrName>ppt_x</p:attrName>
                                            </p:attrNameLst>
                                          </p:cBhvr>
                                          <p:tavLst>
                                            <p:tav tm="0">
                                              <p:val>
                                                <p:strVal val="1+#ppt_w/2"/>
                                              </p:val>
                                            </p:tav>
                                            <p:tav tm="100000">
                                              <p:val>
                                                <p:strVal val="#ppt_x"/>
                                              </p:val>
                                            </p:tav>
                                          </p:tavLst>
                                        </p:anim>
                                        <p:anim calcmode="lin" valueType="num" p14:bounceEnd="68000">
                                          <p:cBhvr additive="base">
                                            <p:cTn id="27" dur="500" fill="hold"/>
                                            <p:tgtEl>
                                              <p:spTgt spid="276"/>
                                            </p:tgtEl>
                                            <p:attrNameLst>
                                              <p:attrName>ppt_y</p:attrName>
                                            </p:attrNameLst>
                                          </p:cBhvr>
                                          <p:tavLst>
                                            <p:tav tm="0">
                                              <p:val>
                                                <p:strVal val="0-#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750"/>
                                            <p:tgtEl>
                                              <p:spTgt spid="187"/>
                                            </p:tgtEl>
                                          </p:cBhvr>
                                        </p:animEffect>
                                      </p:childTnLst>
                                    </p:cTn>
                                  </p:par>
                                  <p:par>
                                    <p:cTn id="31" presetID="64" presetClass="path" presetSubtype="0" decel="100000" fill="hold" nodeType="withEffect">
                                      <p:stCondLst>
                                        <p:cond delay="0"/>
                                      </p:stCondLst>
                                      <p:childTnLst>
                                        <p:animMotion origin="layout" path="M -4.16667E-7 -4.07407E-6 L -4.16667E-7 -0.08657 " pathEditMode="relative" rAng="0" ptsTypes="AA">
                                          <p:cBhvr>
                                            <p:cTn id="32" dur="1500" spd="-100000" fill="hold"/>
                                            <p:tgtEl>
                                              <p:spTgt spid="187"/>
                                            </p:tgtEl>
                                            <p:attrNameLst>
                                              <p:attrName>ppt_x</p:attrName>
                                              <p:attrName>ppt_y</p:attrName>
                                            </p:attrNameLst>
                                          </p:cBhvr>
                                          <p:rCtr x="0" y="-4329"/>
                                        </p:animMotion>
                                      </p:childTnLst>
                                    </p:cTn>
                                  </p:par>
                                  <p:par>
                                    <p:cTn id="33" presetID="10" presetClass="entr" presetSubtype="0" fill="hold" grpId="0" nodeType="withEffect">
                                      <p:stCondLst>
                                        <p:cond delay="1000"/>
                                      </p:stCondLst>
                                      <p:childTnLst>
                                        <p:set>
                                          <p:cBhvr>
                                            <p:cTn id="34" dur="1" fill="hold">
                                              <p:stCondLst>
                                                <p:cond delay="0"/>
                                              </p:stCondLst>
                                            </p:cTn>
                                            <p:tgtEl>
                                              <p:spTgt spid="228"/>
                                            </p:tgtEl>
                                            <p:attrNameLst>
                                              <p:attrName>style.visibility</p:attrName>
                                            </p:attrNameLst>
                                          </p:cBhvr>
                                          <p:to>
                                            <p:strVal val="visible"/>
                                          </p:to>
                                        </p:set>
                                        <p:animEffect transition="in" filter="fade">
                                          <p:cBhvr>
                                            <p:cTn id="35" dur="750"/>
                                            <p:tgtEl>
                                              <p:spTgt spid="228"/>
                                            </p:tgtEl>
                                          </p:cBhvr>
                                        </p:animEffect>
                                      </p:childTnLst>
                                    </p:cTn>
                                  </p:par>
                                  <p:par>
                                    <p:cTn id="36" presetID="64" presetClass="path" presetSubtype="0" decel="100000" fill="hold" grpId="1" nodeType="withEffect">
                                      <p:stCondLst>
                                        <p:cond delay="1000"/>
                                      </p:stCondLst>
                                      <p:childTnLst>
                                        <p:animMotion origin="layout" path="M -4.16667E-7 -4.07407E-6 L -4.16667E-7 -0.08657 " pathEditMode="relative" rAng="0" ptsTypes="AA">
                                          <p:cBhvr>
                                            <p:cTn id="37" dur="1500" spd="-100000" fill="hold"/>
                                            <p:tgtEl>
                                              <p:spTgt spid="228"/>
                                            </p:tgtEl>
                                            <p:attrNameLst>
                                              <p:attrName>ppt_x</p:attrName>
                                              <p:attrName>ppt_y</p:attrName>
                                            </p:attrNameLst>
                                          </p:cBhvr>
                                          <p:rCtr x="0" y="-4329"/>
                                        </p:animMotion>
                                      </p:childTnLst>
                                    </p:cTn>
                                  </p:par>
                                  <p:par>
                                    <p:cTn id="38" presetID="10" presetClass="entr" presetSubtype="0" fill="hold" grpId="0" nodeType="withEffect">
                                      <p:stCondLst>
                                        <p:cond delay="125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750"/>
                                            <p:tgtEl>
                                              <p:spTgt spid="230"/>
                                            </p:tgtEl>
                                          </p:cBhvr>
                                        </p:animEffect>
                                      </p:childTnLst>
                                    </p:cTn>
                                  </p:par>
                                  <p:par>
                                    <p:cTn id="41" presetID="64" presetClass="path" presetSubtype="0" decel="100000" fill="hold" grpId="1" nodeType="withEffect">
                                      <p:stCondLst>
                                        <p:cond delay="1250"/>
                                      </p:stCondLst>
                                      <p:childTnLst>
                                        <p:animMotion origin="layout" path="M -4.16667E-7 -4.07407E-6 L -4.16667E-7 -0.08657 " pathEditMode="relative" rAng="0" ptsTypes="AA">
                                          <p:cBhvr>
                                            <p:cTn id="42" dur="1500" spd="-100000" fill="hold"/>
                                            <p:tgtEl>
                                              <p:spTgt spid="230"/>
                                            </p:tgtEl>
                                            <p:attrNameLst>
                                              <p:attrName>ppt_x</p:attrName>
                                              <p:attrName>ppt_y</p:attrName>
                                            </p:attrNameLst>
                                          </p:cBhvr>
                                          <p:rCtr x="0" y="-4329"/>
                                        </p:animMotion>
                                      </p:childTnLst>
                                    </p:cTn>
                                  </p:par>
                                  <p:par>
                                    <p:cTn id="43" presetID="10" presetClass="entr" presetSubtype="0" fill="hold" grpId="0" nodeType="withEffect">
                                      <p:stCondLst>
                                        <p:cond delay="1500"/>
                                      </p:stCondLst>
                                      <p:childTnLst>
                                        <p:set>
                                          <p:cBhvr>
                                            <p:cTn id="44" dur="1" fill="hold">
                                              <p:stCondLst>
                                                <p:cond delay="0"/>
                                              </p:stCondLst>
                                            </p:cTn>
                                            <p:tgtEl>
                                              <p:spTgt spid="229"/>
                                            </p:tgtEl>
                                            <p:attrNameLst>
                                              <p:attrName>style.visibility</p:attrName>
                                            </p:attrNameLst>
                                          </p:cBhvr>
                                          <p:to>
                                            <p:strVal val="visible"/>
                                          </p:to>
                                        </p:set>
                                        <p:animEffect transition="in" filter="fade">
                                          <p:cBhvr>
                                            <p:cTn id="45" dur="750"/>
                                            <p:tgtEl>
                                              <p:spTgt spid="229"/>
                                            </p:tgtEl>
                                          </p:cBhvr>
                                        </p:animEffect>
                                      </p:childTnLst>
                                    </p:cTn>
                                  </p:par>
                                  <p:par>
                                    <p:cTn id="46" presetID="64" presetClass="path" presetSubtype="0" decel="100000" fill="hold" grpId="1" nodeType="withEffect">
                                      <p:stCondLst>
                                        <p:cond delay="1500"/>
                                      </p:stCondLst>
                                      <p:childTnLst>
                                        <p:animMotion origin="layout" path="M -4.16667E-7 -4.07407E-6 L -4.16667E-7 -0.08657 " pathEditMode="relative" rAng="0" ptsTypes="AA">
                                          <p:cBhvr>
                                            <p:cTn id="47" dur="1500" spd="-100000" fill="hold"/>
                                            <p:tgtEl>
                                              <p:spTgt spid="229"/>
                                            </p:tgtEl>
                                            <p:attrNameLst>
                                              <p:attrName>ppt_x</p:attrName>
                                              <p:attrName>ppt_y</p:attrName>
                                            </p:attrNameLst>
                                          </p:cBhvr>
                                          <p:rCtr x="0" y="-4329"/>
                                        </p:animMotion>
                                      </p:childTnLst>
                                    </p:cTn>
                                  </p:par>
                                  <p:par>
                                    <p:cTn id="48" presetID="10" presetClass="entr" presetSubtype="0" fill="hold" nodeType="withEffect">
                                      <p:stCondLst>
                                        <p:cond delay="250"/>
                                      </p:stCondLst>
                                      <p:childTnLst>
                                        <p:set>
                                          <p:cBhvr>
                                            <p:cTn id="49" dur="1" fill="hold">
                                              <p:stCondLst>
                                                <p:cond delay="0"/>
                                              </p:stCondLst>
                                            </p:cTn>
                                            <p:tgtEl>
                                              <p:spTgt spid="212"/>
                                            </p:tgtEl>
                                            <p:attrNameLst>
                                              <p:attrName>style.visibility</p:attrName>
                                            </p:attrNameLst>
                                          </p:cBhvr>
                                          <p:to>
                                            <p:strVal val="visible"/>
                                          </p:to>
                                        </p:set>
                                        <p:animEffect transition="in" filter="fade">
                                          <p:cBhvr>
                                            <p:cTn id="50" dur="750"/>
                                            <p:tgtEl>
                                              <p:spTgt spid="212"/>
                                            </p:tgtEl>
                                          </p:cBhvr>
                                        </p:animEffect>
                                      </p:childTnLst>
                                    </p:cTn>
                                  </p:par>
                                  <p:par>
                                    <p:cTn id="51" presetID="63" presetClass="path" presetSubtype="0" decel="100000" fill="hold" nodeType="withEffect">
                                      <p:stCondLst>
                                        <p:cond delay="250"/>
                                      </p:stCondLst>
                                      <p:childTnLst>
                                        <p:animMotion origin="layout" path="M -2.5E-6 -3.7037E-7 L 0.025 -3.7037E-7 " pathEditMode="relative" rAng="0" ptsTypes="AA">
                                          <p:cBhvr>
                                            <p:cTn id="52" dur="1250" spd="-100000" fill="hold"/>
                                            <p:tgtEl>
                                              <p:spTgt spid="212"/>
                                            </p:tgtEl>
                                            <p:attrNameLst>
                                              <p:attrName>ppt_x</p:attrName>
                                              <p:attrName>ppt_y</p:attrName>
                                            </p:attrNameLst>
                                          </p:cBhvr>
                                          <p:rCtr x="1250" y="0"/>
                                        </p:animMotion>
                                      </p:childTnLst>
                                    </p:cTn>
                                  </p:par>
                                  <p:par>
                                    <p:cTn id="53" presetID="10" presetClass="entr" presetSubtype="0" fill="hold" nodeType="withEffect">
                                      <p:stCondLst>
                                        <p:cond delay="500"/>
                                      </p:stCondLst>
                                      <p:childTnLst>
                                        <p:set>
                                          <p:cBhvr>
                                            <p:cTn id="54" dur="1" fill="hold">
                                              <p:stCondLst>
                                                <p:cond delay="0"/>
                                              </p:stCondLst>
                                            </p:cTn>
                                            <p:tgtEl>
                                              <p:spTgt spid="196"/>
                                            </p:tgtEl>
                                            <p:attrNameLst>
                                              <p:attrName>style.visibility</p:attrName>
                                            </p:attrNameLst>
                                          </p:cBhvr>
                                          <p:to>
                                            <p:strVal val="visible"/>
                                          </p:to>
                                        </p:set>
                                        <p:animEffect transition="in" filter="fade">
                                          <p:cBhvr>
                                            <p:cTn id="55" dur="750"/>
                                            <p:tgtEl>
                                              <p:spTgt spid="196"/>
                                            </p:tgtEl>
                                          </p:cBhvr>
                                        </p:animEffect>
                                      </p:childTnLst>
                                    </p:cTn>
                                  </p:par>
                                  <p:par>
                                    <p:cTn id="56" presetID="35" presetClass="path" presetSubtype="0" decel="100000" fill="hold" nodeType="withEffect">
                                      <p:stCondLst>
                                        <p:cond delay="500"/>
                                      </p:stCondLst>
                                      <p:childTnLst>
                                        <p:animMotion origin="layout" path="M 8.33333E-7 -2.96296E-6 L -0.04557 -2.96296E-6 " pathEditMode="relative" rAng="0" ptsTypes="AA">
                                          <p:cBhvr>
                                            <p:cTn id="57" dur="1500" spd="-100000" fill="hold"/>
                                            <p:tgtEl>
                                              <p:spTgt spid="196"/>
                                            </p:tgtEl>
                                            <p:attrNameLst>
                                              <p:attrName>ppt_x</p:attrName>
                                              <p:attrName>ppt_y</p:attrName>
                                            </p:attrNameLst>
                                          </p:cBhvr>
                                          <p:rCtr x="-2279" y="0"/>
                                        </p:animMotion>
                                      </p:childTnLst>
                                    </p:cTn>
                                  </p:par>
                                  <p:par>
                                    <p:cTn id="58" presetID="10" presetClass="entr" presetSubtype="0" fill="hold" nodeType="withEffect">
                                      <p:stCondLst>
                                        <p:cond delay="750"/>
                                      </p:stCondLst>
                                      <p:childTnLst>
                                        <p:set>
                                          <p:cBhvr>
                                            <p:cTn id="59" dur="1" fill="hold">
                                              <p:stCondLst>
                                                <p:cond delay="0"/>
                                              </p:stCondLst>
                                            </p:cTn>
                                            <p:tgtEl>
                                              <p:spTgt spid="218"/>
                                            </p:tgtEl>
                                            <p:attrNameLst>
                                              <p:attrName>style.visibility</p:attrName>
                                            </p:attrNameLst>
                                          </p:cBhvr>
                                          <p:to>
                                            <p:strVal val="visible"/>
                                          </p:to>
                                        </p:set>
                                        <p:animEffect transition="in" filter="fade">
                                          <p:cBhvr>
                                            <p:cTn id="60" dur="750"/>
                                            <p:tgtEl>
                                              <p:spTgt spid="218"/>
                                            </p:tgtEl>
                                          </p:cBhvr>
                                        </p:animEffect>
                                      </p:childTnLst>
                                    </p:cTn>
                                  </p:par>
                                  <p:par>
                                    <p:cTn id="61" presetID="63" presetClass="path" presetSubtype="0" decel="100000" fill="hold" nodeType="withEffect">
                                      <p:stCondLst>
                                        <p:cond delay="750"/>
                                      </p:stCondLst>
                                      <p:childTnLst>
                                        <p:animMotion origin="layout" path="M 3.33333E-6 2.22222E-6 L 0.025 2.22222E-6 " pathEditMode="relative" rAng="0" ptsTypes="AA">
                                          <p:cBhvr>
                                            <p:cTn id="62" dur="1250" spd="-100000" fill="hold"/>
                                            <p:tgtEl>
                                              <p:spTgt spid="218"/>
                                            </p:tgtEl>
                                            <p:attrNameLst>
                                              <p:attrName>ppt_x</p:attrName>
                                              <p:attrName>ppt_y</p:attrName>
                                            </p:attrNameLst>
                                          </p:cBhvr>
                                          <p:rCtr x="1250" y="0"/>
                                        </p:animMotion>
                                      </p:childTnLst>
                                    </p:cTn>
                                  </p:par>
                                  <p:par>
                                    <p:cTn id="63" presetID="10" presetClass="entr" presetSubtype="0" fill="hold" nodeType="withEffect">
                                      <p:stCondLst>
                                        <p:cond delay="1000"/>
                                      </p:stCondLst>
                                      <p:childTnLst>
                                        <p:set>
                                          <p:cBhvr>
                                            <p:cTn id="64" dur="1" fill="hold">
                                              <p:stCondLst>
                                                <p:cond delay="0"/>
                                              </p:stCondLst>
                                            </p:cTn>
                                            <p:tgtEl>
                                              <p:spTgt spid="202"/>
                                            </p:tgtEl>
                                            <p:attrNameLst>
                                              <p:attrName>style.visibility</p:attrName>
                                            </p:attrNameLst>
                                          </p:cBhvr>
                                          <p:to>
                                            <p:strVal val="visible"/>
                                          </p:to>
                                        </p:set>
                                        <p:animEffect transition="in" filter="fade">
                                          <p:cBhvr>
                                            <p:cTn id="65" dur="750"/>
                                            <p:tgtEl>
                                              <p:spTgt spid="202"/>
                                            </p:tgtEl>
                                          </p:cBhvr>
                                        </p:animEffect>
                                      </p:childTnLst>
                                    </p:cTn>
                                  </p:par>
                                  <p:par>
                                    <p:cTn id="66" presetID="35" presetClass="path" presetSubtype="0" decel="100000" fill="hold" nodeType="withEffect">
                                      <p:stCondLst>
                                        <p:cond delay="1000"/>
                                      </p:stCondLst>
                                      <p:childTnLst>
                                        <p:animMotion origin="layout" path="M -4.16667E-6 -1.85185E-6 L -0.04557 -1.85185E-6 " pathEditMode="relative" rAng="0" ptsTypes="AA">
                                          <p:cBhvr>
                                            <p:cTn id="67" dur="1500" spd="-100000" fill="hold"/>
                                            <p:tgtEl>
                                              <p:spTgt spid="202"/>
                                            </p:tgtEl>
                                            <p:attrNameLst>
                                              <p:attrName>ppt_x</p:attrName>
                                              <p:attrName>ppt_y</p:attrName>
                                            </p:attrNameLst>
                                          </p:cBhvr>
                                          <p:rCtr x="-2279" y="0"/>
                                        </p:animMotion>
                                      </p:childTnLst>
                                    </p:cTn>
                                  </p:par>
                                </p:childTnLst>
                              </p:cTn>
                            </p:par>
                            <p:par>
                              <p:cTn id="68" fill="hold">
                                <p:stCondLst>
                                  <p:cond delay="3500"/>
                                </p:stCondLst>
                                <p:childTnLst>
                                  <p:par>
                                    <p:cTn id="69" presetID="17" presetClass="entr" presetSubtype="10" fill="hold" nodeType="afterEffect">
                                      <p:stCondLst>
                                        <p:cond delay="0"/>
                                      </p:stCondLst>
                                      <p:childTnLst>
                                        <p:set>
                                          <p:cBhvr>
                                            <p:cTn id="70" dur="1000" fill="hold">
                                              <p:stCondLst>
                                                <p:cond delay="0"/>
                                              </p:stCondLst>
                                            </p:cTn>
                                            <p:tgtEl>
                                              <p:spTgt spid="2"/>
                                            </p:tgtEl>
                                            <p:attrNameLst>
                                              <p:attrName>style.visibility</p:attrName>
                                            </p:attrNameLst>
                                          </p:cBhvr>
                                          <p:to>
                                            <p:strVal val="visible"/>
                                          </p:to>
                                        </p:set>
                                        <p:anim calcmode="lin" valueType="num">
                                          <p:cBhvr>
                                            <p:cTn id="71" dur="1000" fill="hold"/>
                                            <p:tgtEl>
                                              <p:spTgt spid="2"/>
                                            </p:tgtEl>
                                            <p:attrNameLst>
                                              <p:attrName>ppt_w</p:attrName>
                                            </p:attrNameLst>
                                          </p:cBhvr>
                                          <p:tavLst>
                                            <p:tav tm="0">
                                              <p:val>
                                                <p:fltVal val="0"/>
                                              </p:val>
                                            </p:tav>
                                            <p:tav tm="100000">
                                              <p:val>
                                                <p:strVal val="#ppt_w"/>
                                              </p:val>
                                            </p:tav>
                                          </p:tavLst>
                                        </p:anim>
                                        <p:anim calcmode="lin" valueType="num">
                                          <p:cBhvr>
                                            <p:cTn id="72"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2000" fill="hold"/>
                                            <p:tgtEl>
                                              <p:spTgt spid="97"/>
                                            </p:tgtEl>
                                            <p:attrNameLst>
                                              <p:attrName>ppt_x</p:attrName>
                                            </p:attrNameLst>
                                          </p:cBhvr>
                                          <p:tavLst>
                                            <p:tav tm="0">
                                              <p:val>
                                                <p:strVal val="0-#ppt_w/2"/>
                                              </p:val>
                                            </p:tav>
                                            <p:tav tm="100000">
                                              <p:val>
                                                <p:strVal val="#ppt_x"/>
                                              </p:val>
                                            </p:tav>
                                          </p:tavLst>
                                        </p:anim>
                                        <p:anim calcmode="lin" valueType="num">
                                          <p:cBhvr additive="base">
                                            <p:cTn id="13" dur="20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fill="hold"/>
                                            <p:tgtEl>
                                              <p:spTgt spid="126"/>
                                            </p:tgtEl>
                                            <p:attrNameLst>
                                              <p:attrName>ppt_x</p:attrName>
                                            </p:attrNameLst>
                                          </p:cBhvr>
                                          <p:tavLst>
                                            <p:tav tm="0">
                                              <p:val>
                                                <p:strVal val="#ppt_x"/>
                                              </p:val>
                                            </p:tav>
                                            <p:tav tm="100000">
                                              <p:val>
                                                <p:strVal val="#ppt_x"/>
                                              </p:val>
                                            </p:tav>
                                          </p:tavLst>
                                        </p:anim>
                                        <p:anim calcmode="lin" valueType="num">
                                          <p:cBhvr additive="base">
                                            <p:cTn id="23" dur="500" fill="hold"/>
                                            <p:tgtEl>
                                              <p:spTgt spid="126"/>
                                            </p:tgtEl>
                                            <p:attrNameLst>
                                              <p:attrName>ppt_y</p:attrName>
                                            </p:attrNameLst>
                                          </p:cBhvr>
                                          <p:tavLst>
                                            <p:tav tm="0">
                                              <p:val>
                                                <p:strVal val="1+#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276"/>
                                            </p:tgtEl>
                                            <p:attrNameLst>
                                              <p:attrName>style.visibility</p:attrName>
                                            </p:attrNameLst>
                                          </p:cBhvr>
                                          <p:to>
                                            <p:strVal val="visible"/>
                                          </p:to>
                                        </p:set>
                                        <p:anim calcmode="lin" valueType="num">
                                          <p:cBhvr additive="base">
                                            <p:cTn id="26" dur="500" fill="hold"/>
                                            <p:tgtEl>
                                              <p:spTgt spid="276"/>
                                            </p:tgtEl>
                                            <p:attrNameLst>
                                              <p:attrName>ppt_x</p:attrName>
                                            </p:attrNameLst>
                                          </p:cBhvr>
                                          <p:tavLst>
                                            <p:tav tm="0">
                                              <p:val>
                                                <p:strVal val="1+#ppt_w/2"/>
                                              </p:val>
                                            </p:tav>
                                            <p:tav tm="100000">
                                              <p:val>
                                                <p:strVal val="#ppt_x"/>
                                              </p:val>
                                            </p:tav>
                                          </p:tavLst>
                                        </p:anim>
                                        <p:anim calcmode="lin" valueType="num">
                                          <p:cBhvr additive="base">
                                            <p:cTn id="27" dur="500" fill="hold"/>
                                            <p:tgtEl>
                                              <p:spTgt spid="276"/>
                                            </p:tgtEl>
                                            <p:attrNameLst>
                                              <p:attrName>ppt_y</p:attrName>
                                            </p:attrNameLst>
                                          </p:cBhvr>
                                          <p:tavLst>
                                            <p:tav tm="0">
                                              <p:val>
                                                <p:strVal val="0-#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750"/>
                                            <p:tgtEl>
                                              <p:spTgt spid="187"/>
                                            </p:tgtEl>
                                          </p:cBhvr>
                                        </p:animEffect>
                                      </p:childTnLst>
                                    </p:cTn>
                                  </p:par>
                                  <p:par>
                                    <p:cTn id="31" presetID="64" presetClass="path" presetSubtype="0" decel="100000" fill="hold" nodeType="withEffect">
                                      <p:stCondLst>
                                        <p:cond delay="0"/>
                                      </p:stCondLst>
                                      <p:childTnLst>
                                        <p:animMotion origin="layout" path="M -4.16667E-7 -4.07407E-6 L -4.16667E-7 -0.08657 " pathEditMode="relative" rAng="0" ptsTypes="AA">
                                          <p:cBhvr>
                                            <p:cTn id="32" dur="1500" spd="-100000" fill="hold"/>
                                            <p:tgtEl>
                                              <p:spTgt spid="187"/>
                                            </p:tgtEl>
                                            <p:attrNameLst>
                                              <p:attrName>ppt_x</p:attrName>
                                              <p:attrName>ppt_y</p:attrName>
                                            </p:attrNameLst>
                                          </p:cBhvr>
                                          <p:rCtr x="0" y="-4329"/>
                                        </p:animMotion>
                                      </p:childTnLst>
                                    </p:cTn>
                                  </p:par>
                                  <p:par>
                                    <p:cTn id="33" presetID="10" presetClass="entr" presetSubtype="0" fill="hold" grpId="0" nodeType="withEffect">
                                      <p:stCondLst>
                                        <p:cond delay="1000"/>
                                      </p:stCondLst>
                                      <p:childTnLst>
                                        <p:set>
                                          <p:cBhvr>
                                            <p:cTn id="34" dur="1" fill="hold">
                                              <p:stCondLst>
                                                <p:cond delay="0"/>
                                              </p:stCondLst>
                                            </p:cTn>
                                            <p:tgtEl>
                                              <p:spTgt spid="228"/>
                                            </p:tgtEl>
                                            <p:attrNameLst>
                                              <p:attrName>style.visibility</p:attrName>
                                            </p:attrNameLst>
                                          </p:cBhvr>
                                          <p:to>
                                            <p:strVal val="visible"/>
                                          </p:to>
                                        </p:set>
                                        <p:animEffect transition="in" filter="fade">
                                          <p:cBhvr>
                                            <p:cTn id="35" dur="750"/>
                                            <p:tgtEl>
                                              <p:spTgt spid="228"/>
                                            </p:tgtEl>
                                          </p:cBhvr>
                                        </p:animEffect>
                                      </p:childTnLst>
                                    </p:cTn>
                                  </p:par>
                                  <p:par>
                                    <p:cTn id="36" presetID="64" presetClass="path" presetSubtype="0" decel="100000" fill="hold" grpId="1" nodeType="withEffect">
                                      <p:stCondLst>
                                        <p:cond delay="1000"/>
                                      </p:stCondLst>
                                      <p:childTnLst>
                                        <p:animMotion origin="layout" path="M -4.16667E-7 -4.07407E-6 L -4.16667E-7 -0.08657 " pathEditMode="relative" rAng="0" ptsTypes="AA">
                                          <p:cBhvr>
                                            <p:cTn id="37" dur="1500" spd="-100000" fill="hold"/>
                                            <p:tgtEl>
                                              <p:spTgt spid="228"/>
                                            </p:tgtEl>
                                            <p:attrNameLst>
                                              <p:attrName>ppt_x</p:attrName>
                                              <p:attrName>ppt_y</p:attrName>
                                            </p:attrNameLst>
                                          </p:cBhvr>
                                          <p:rCtr x="0" y="-4329"/>
                                        </p:animMotion>
                                      </p:childTnLst>
                                    </p:cTn>
                                  </p:par>
                                  <p:par>
                                    <p:cTn id="38" presetID="10" presetClass="entr" presetSubtype="0" fill="hold" grpId="0" nodeType="withEffect">
                                      <p:stCondLst>
                                        <p:cond delay="125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750"/>
                                            <p:tgtEl>
                                              <p:spTgt spid="230"/>
                                            </p:tgtEl>
                                          </p:cBhvr>
                                        </p:animEffect>
                                      </p:childTnLst>
                                    </p:cTn>
                                  </p:par>
                                  <p:par>
                                    <p:cTn id="41" presetID="64" presetClass="path" presetSubtype="0" decel="100000" fill="hold" grpId="1" nodeType="withEffect">
                                      <p:stCondLst>
                                        <p:cond delay="1250"/>
                                      </p:stCondLst>
                                      <p:childTnLst>
                                        <p:animMotion origin="layout" path="M -4.16667E-7 -4.07407E-6 L -4.16667E-7 -0.08657 " pathEditMode="relative" rAng="0" ptsTypes="AA">
                                          <p:cBhvr>
                                            <p:cTn id="42" dur="1500" spd="-100000" fill="hold"/>
                                            <p:tgtEl>
                                              <p:spTgt spid="230"/>
                                            </p:tgtEl>
                                            <p:attrNameLst>
                                              <p:attrName>ppt_x</p:attrName>
                                              <p:attrName>ppt_y</p:attrName>
                                            </p:attrNameLst>
                                          </p:cBhvr>
                                          <p:rCtr x="0" y="-4329"/>
                                        </p:animMotion>
                                      </p:childTnLst>
                                    </p:cTn>
                                  </p:par>
                                  <p:par>
                                    <p:cTn id="43" presetID="10" presetClass="entr" presetSubtype="0" fill="hold" grpId="0" nodeType="withEffect">
                                      <p:stCondLst>
                                        <p:cond delay="1500"/>
                                      </p:stCondLst>
                                      <p:childTnLst>
                                        <p:set>
                                          <p:cBhvr>
                                            <p:cTn id="44" dur="1" fill="hold">
                                              <p:stCondLst>
                                                <p:cond delay="0"/>
                                              </p:stCondLst>
                                            </p:cTn>
                                            <p:tgtEl>
                                              <p:spTgt spid="229"/>
                                            </p:tgtEl>
                                            <p:attrNameLst>
                                              <p:attrName>style.visibility</p:attrName>
                                            </p:attrNameLst>
                                          </p:cBhvr>
                                          <p:to>
                                            <p:strVal val="visible"/>
                                          </p:to>
                                        </p:set>
                                        <p:animEffect transition="in" filter="fade">
                                          <p:cBhvr>
                                            <p:cTn id="45" dur="750"/>
                                            <p:tgtEl>
                                              <p:spTgt spid="229"/>
                                            </p:tgtEl>
                                          </p:cBhvr>
                                        </p:animEffect>
                                      </p:childTnLst>
                                    </p:cTn>
                                  </p:par>
                                  <p:par>
                                    <p:cTn id="46" presetID="64" presetClass="path" presetSubtype="0" decel="100000" fill="hold" grpId="1" nodeType="withEffect">
                                      <p:stCondLst>
                                        <p:cond delay="1500"/>
                                      </p:stCondLst>
                                      <p:childTnLst>
                                        <p:animMotion origin="layout" path="M -4.16667E-7 -4.07407E-6 L -4.16667E-7 -0.08657 " pathEditMode="relative" rAng="0" ptsTypes="AA">
                                          <p:cBhvr>
                                            <p:cTn id="47" dur="1500" spd="-100000" fill="hold"/>
                                            <p:tgtEl>
                                              <p:spTgt spid="229"/>
                                            </p:tgtEl>
                                            <p:attrNameLst>
                                              <p:attrName>ppt_x</p:attrName>
                                              <p:attrName>ppt_y</p:attrName>
                                            </p:attrNameLst>
                                          </p:cBhvr>
                                          <p:rCtr x="0" y="-4329"/>
                                        </p:animMotion>
                                      </p:childTnLst>
                                    </p:cTn>
                                  </p:par>
                                  <p:par>
                                    <p:cTn id="48" presetID="10" presetClass="entr" presetSubtype="0" fill="hold" nodeType="withEffect">
                                      <p:stCondLst>
                                        <p:cond delay="250"/>
                                      </p:stCondLst>
                                      <p:childTnLst>
                                        <p:set>
                                          <p:cBhvr>
                                            <p:cTn id="49" dur="1" fill="hold">
                                              <p:stCondLst>
                                                <p:cond delay="0"/>
                                              </p:stCondLst>
                                            </p:cTn>
                                            <p:tgtEl>
                                              <p:spTgt spid="212"/>
                                            </p:tgtEl>
                                            <p:attrNameLst>
                                              <p:attrName>style.visibility</p:attrName>
                                            </p:attrNameLst>
                                          </p:cBhvr>
                                          <p:to>
                                            <p:strVal val="visible"/>
                                          </p:to>
                                        </p:set>
                                        <p:animEffect transition="in" filter="fade">
                                          <p:cBhvr>
                                            <p:cTn id="50" dur="750"/>
                                            <p:tgtEl>
                                              <p:spTgt spid="212"/>
                                            </p:tgtEl>
                                          </p:cBhvr>
                                        </p:animEffect>
                                      </p:childTnLst>
                                    </p:cTn>
                                  </p:par>
                                  <p:par>
                                    <p:cTn id="51" presetID="63" presetClass="path" presetSubtype="0" decel="100000" fill="hold" nodeType="withEffect">
                                      <p:stCondLst>
                                        <p:cond delay="250"/>
                                      </p:stCondLst>
                                      <p:childTnLst>
                                        <p:animMotion origin="layout" path="M -2.5E-6 -3.7037E-7 L 0.025 -3.7037E-7 " pathEditMode="relative" rAng="0" ptsTypes="AA">
                                          <p:cBhvr>
                                            <p:cTn id="52" dur="1250" spd="-100000" fill="hold"/>
                                            <p:tgtEl>
                                              <p:spTgt spid="212"/>
                                            </p:tgtEl>
                                            <p:attrNameLst>
                                              <p:attrName>ppt_x</p:attrName>
                                              <p:attrName>ppt_y</p:attrName>
                                            </p:attrNameLst>
                                          </p:cBhvr>
                                          <p:rCtr x="1250" y="0"/>
                                        </p:animMotion>
                                      </p:childTnLst>
                                    </p:cTn>
                                  </p:par>
                                  <p:par>
                                    <p:cTn id="53" presetID="10" presetClass="entr" presetSubtype="0" fill="hold" nodeType="withEffect">
                                      <p:stCondLst>
                                        <p:cond delay="500"/>
                                      </p:stCondLst>
                                      <p:childTnLst>
                                        <p:set>
                                          <p:cBhvr>
                                            <p:cTn id="54" dur="1" fill="hold">
                                              <p:stCondLst>
                                                <p:cond delay="0"/>
                                              </p:stCondLst>
                                            </p:cTn>
                                            <p:tgtEl>
                                              <p:spTgt spid="196"/>
                                            </p:tgtEl>
                                            <p:attrNameLst>
                                              <p:attrName>style.visibility</p:attrName>
                                            </p:attrNameLst>
                                          </p:cBhvr>
                                          <p:to>
                                            <p:strVal val="visible"/>
                                          </p:to>
                                        </p:set>
                                        <p:animEffect transition="in" filter="fade">
                                          <p:cBhvr>
                                            <p:cTn id="55" dur="750"/>
                                            <p:tgtEl>
                                              <p:spTgt spid="196"/>
                                            </p:tgtEl>
                                          </p:cBhvr>
                                        </p:animEffect>
                                      </p:childTnLst>
                                    </p:cTn>
                                  </p:par>
                                  <p:par>
                                    <p:cTn id="56" presetID="35" presetClass="path" presetSubtype="0" decel="100000" fill="hold" nodeType="withEffect">
                                      <p:stCondLst>
                                        <p:cond delay="500"/>
                                      </p:stCondLst>
                                      <p:childTnLst>
                                        <p:animMotion origin="layout" path="M 8.33333E-7 -2.96296E-6 L -0.04557 -2.96296E-6 " pathEditMode="relative" rAng="0" ptsTypes="AA">
                                          <p:cBhvr>
                                            <p:cTn id="57" dur="1500" spd="-100000" fill="hold"/>
                                            <p:tgtEl>
                                              <p:spTgt spid="196"/>
                                            </p:tgtEl>
                                            <p:attrNameLst>
                                              <p:attrName>ppt_x</p:attrName>
                                              <p:attrName>ppt_y</p:attrName>
                                            </p:attrNameLst>
                                          </p:cBhvr>
                                          <p:rCtr x="-2279" y="0"/>
                                        </p:animMotion>
                                      </p:childTnLst>
                                    </p:cTn>
                                  </p:par>
                                  <p:par>
                                    <p:cTn id="58" presetID="10" presetClass="entr" presetSubtype="0" fill="hold" nodeType="withEffect">
                                      <p:stCondLst>
                                        <p:cond delay="750"/>
                                      </p:stCondLst>
                                      <p:childTnLst>
                                        <p:set>
                                          <p:cBhvr>
                                            <p:cTn id="59" dur="1" fill="hold">
                                              <p:stCondLst>
                                                <p:cond delay="0"/>
                                              </p:stCondLst>
                                            </p:cTn>
                                            <p:tgtEl>
                                              <p:spTgt spid="218"/>
                                            </p:tgtEl>
                                            <p:attrNameLst>
                                              <p:attrName>style.visibility</p:attrName>
                                            </p:attrNameLst>
                                          </p:cBhvr>
                                          <p:to>
                                            <p:strVal val="visible"/>
                                          </p:to>
                                        </p:set>
                                        <p:animEffect transition="in" filter="fade">
                                          <p:cBhvr>
                                            <p:cTn id="60" dur="750"/>
                                            <p:tgtEl>
                                              <p:spTgt spid="218"/>
                                            </p:tgtEl>
                                          </p:cBhvr>
                                        </p:animEffect>
                                      </p:childTnLst>
                                    </p:cTn>
                                  </p:par>
                                  <p:par>
                                    <p:cTn id="61" presetID="63" presetClass="path" presetSubtype="0" decel="100000" fill="hold" nodeType="withEffect">
                                      <p:stCondLst>
                                        <p:cond delay="750"/>
                                      </p:stCondLst>
                                      <p:childTnLst>
                                        <p:animMotion origin="layout" path="M 3.33333E-6 2.22222E-6 L 0.025 2.22222E-6 " pathEditMode="relative" rAng="0" ptsTypes="AA">
                                          <p:cBhvr>
                                            <p:cTn id="62" dur="1250" spd="-100000" fill="hold"/>
                                            <p:tgtEl>
                                              <p:spTgt spid="218"/>
                                            </p:tgtEl>
                                            <p:attrNameLst>
                                              <p:attrName>ppt_x</p:attrName>
                                              <p:attrName>ppt_y</p:attrName>
                                            </p:attrNameLst>
                                          </p:cBhvr>
                                          <p:rCtr x="1250" y="0"/>
                                        </p:animMotion>
                                      </p:childTnLst>
                                    </p:cTn>
                                  </p:par>
                                  <p:par>
                                    <p:cTn id="63" presetID="10" presetClass="entr" presetSubtype="0" fill="hold" nodeType="withEffect">
                                      <p:stCondLst>
                                        <p:cond delay="1000"/>
                                      </p:stCondLst>
                                      <p:childTnLst>
                                        <p:set>
                                          <p:cBhvr>
                                            <p:cTn id="64" dur="1" fill="hold">
                                              <p:stCondLst>
                                                <p:cond delay="0"/>
                                              </p:stCondLst>
                                            </p:cTn>
                                            <p:tgtEl>
                                              <p:spTgt spid="202"/>
                                            </p:tgtEl>
                                            <p:attrNameLst>
                                              <p:attrName>style.visibility</p:attrName>
                                            </p:attrNameLst>
                                          </p:cBhvr>
                                          <p:to>
                                            <p:strVal val="visible"/>
                                          </p:to>
                                        </p:set>
                                        <p:animEffect transition="in" filter="fade">
                                          <p:cBhvr>
                                            <p:cTn id="65" dur="750"/>
                                            <p:tgtEl>
                                              <p:spTgt spid="202"/>
                                            </p:tgtEl>
                                          </p:cBhvr>
                                        </p:animEffect>
                                      </p:childTnLst>
                                    </p:cTn>
                                  </p:par>
                                  <p:par>
                                    <p:cTn id="66" presetID="35" presetClass="path" presetSubtype="0" decel="100000" fill="hold" nodeType="withEffect">
                                      <p:stCondLst>
                                        <p:cond delay="1000"/>
                                      </p:stCondLst>
                                      <p:childTnLst>
                                        <p:animMotion origin="layout" path="M -4.16667E-6 -1.85185E-6 L -0.04557 -1.85185E-6 " pathEditMode="relative" rAng="0" ptsTypes="AA">
                                          <p:cBhvr>
                                            <p:cTn id="67" dur="1500" spd="-100000" fill="hold"/>
                                            <p:tgtEl>
                                              <p:spTgt spid="202"/>
                                            </p:tgtEl>
                                            <p:attrNameLst>
                                              <p:attrName>ppt_x</p:attrName>
                                              <p:attrName>ppt_y</p:attrName>
                                            </p:attrNameLst>
                                          </p:cBhvr>
                                          <p:rCtr x="-2279" y="0"/>
                                        </p:animMotion>
                                      </p:childTnLst>
                                    </p:cTn>
                                  </p:par>
                                </p:childTnLst>
                              </p:cTn>
                            </p:par>
                            <p:par>
                              <p:cTn id="68" fill="hold">
                                <p:stCondLst>
                                  <p:cond delay="3500"/>
                                </p:stCondLst>
                                <p:childTnLst>
                                  <p:par>
                                    <p:cTn id="69" presetID="17" presetClass="entr" presetSubtype="10" fill="hold" nodeType="afterEffect">
                                      <p:stCondLst>
                                        <p:cond delay="0"/>
                                      </p:stCondLst>
                                      <p:childTnLst>
                                        <p:set>
                                          <p:cBhvr>
                                            <p:cTn id="70" dur="1000" fill="hold">
                                              <p:stCondLst>
                                                <p:cond delay="0"/>
                                              </p:stCondLst>
                                            </p:cTn>
                                            <p:tgtEl>
                                              <p:spTgt spid="2"/>
                                            </p:tgtEl>
                                            <p:attrNameLst>
                                              <p:attrName>style.visibility</p:attrName>
                                            </p:attrNameLst>
                                          </p:cBhvr>
                                          <p:to>
                                            <p:strVal val="visible"/>
                                          </p:to>
                                        </p:set>
                                        <p:anim calcmode="lin" valueType="num">
                                          <p:cBhvr>
                                            <p:cTn id="71" dur="1000" fill="hold"/>
                                            <p:tgtEl>
                                              <p:spTgt spid="2"/>
                                            </p:tgtEl>
                                            <p:attrNameLst>
                                              <p:attrName>ppt_w</p:attrName>
                                            </p:attrNameLst>
                                          </p:cBhvr>
                                          <p:tavLst>
                                            <p:tav tm="0">
                                              <p:val>
                                                <p:fltVal val="0"/>
                                              </p:val>
                                            </p:tav>
                                            <p:tav tm="100000">
                                              <p:val>
                                                <p:strVal val="#ppt_w"/>
                                              </p:val>
                                            </p:tav>
                                          </p:tavLst>
                                        </p:anim>
                                        <p:anim calcmode="lin" valueType="num">
                                          <p:cBhvr>
                                            <p:cTn id="72"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8" grpId="0" bldLvl="0" animBg="1"/>
          <p:bldP spid="228" grpId="1" bldLvl="0" animBg="1"/>
          <p:bldP spid="229" grpId="0" bldLvl="0" animBg="1"/>
          <p:bldP spid="229" grpId="1" bldLvl="0" animBg="1"/>
          <p:bldP spid="230" grpId="0" bldLvl="0" animBg="1"/>
          <p:bldP spid="230" grpId="1" bldLvl="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6"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17804" y="848742"/>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rot="21398620">
            <a:off x="4338979" y="420618"/>
            <a:ext cx="5190546" cy="4183077"/>
            <a:chOff x="1816885" y="160250"/>
            <a:chExt cx="5190546" cy="4183077"/>
          </a:xfrm>
          <a:solidFill>
            <a:schemeClr val="tx1">
              <a:lumMod val="50000"/>
              <a:lumOff val="50000"/>
            </a:schemeClr>
          </a:solidFill>
        </p:grpSpPr>
        <p:grpSp>
          <p:nvGrpSpPr>
            <p:cNvPr id="38" name="组合 37"/>
            <p:cNvGrpSpPr/>
            <p:nvPr/>
          </p:nvGrpSpPr>
          <p:grpSpPr>
            <a:xfrm rot="1500213">
              <a:off x="1816885" y="160250"/>
              <a:ext cx="4835931" cy="4183077"/>
              <a:chOff x="2983829" y="1091787"/>
              <a:chExt cx="4835931" cy="4183077"/>
            </a:xfrm>
            <a:grpFill/>
          </p:grpSpPr>
          <p:sp>
            <p:nvSpPr>
              <p:cNvPr id="40"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5"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5"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6"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7"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8"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9"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4" name="矩形 13"/>
          <p:cNvSpPr/>
          <p:nvPr/>
        </p:nvSpPr>
        <p:spPr>
          <a:xfrm>
            <a:off x="1197294" y="4143081"/>
            <a:ext cx="9703631" cy="1895637"/>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pic>
        <p:nvPicPr>
          <p:cNvPr id="109"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3890">
            <a:off x="10821471" y="256035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41525">
            <a:off x="3441336" y="5734098"/>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55"/>
          <p:cNvSpPr txBox="1"/>
          <p:nvPr/>
        </p:nvSpPr>
        <p:spPr>
          <a:xfrm>
            <a:off x="2872105" y="5079365"/>
            <a:ext cx="7851775" cy="47561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3000"/>
              </a:lnSpc>
            </a:pPr>
            <a:r>
              <a:rPr lang="en-US" altLang="zh-CN" sz="11500" spc="600" dirty="0">
                <a:solidFill>
                  <a:schemeClr val="tx1"/>
                </a:solidFill>
                <a:latin typeface="字魂36号-正文宋楷" panose="02000000000000000000" pitchFamily="2" charset="-122"/>
                <a:ea typeface="字魂36号-正文宋楷" panose="02000000000000000000" pitchFamily="2" charset="-122"/>
                <a:sym typeface="+mn-ea"/>
              </a:rPr>
              <a:t>03</a:t>
            </a:r>
            <a:r>
              <a:rPr lang="en-US" altLang="zh-CN" sz="1600" dirty="0">
                <a:latin typeface="字魂36号-正文宋楷" panose="02000000000000000000" pitchFamily="2" charset="-122"/>
                <a:ea typeface="字魂36号-正文宋楷" panose="02000000000000000000" pitchFamily="2" charset="-122"/>
                <a:sym typeface="+mn-ea"/>
              </a:rPr>
              <a:t> </a:t>
            </a:r>
            <a:r>
              <a:rPr lang="en-US" altLang="zh-CN" sz="4000" dirty="0">
                <a:solidFill>
                  <a:schemeClr val="tx1"/>
                </a:solidFill>
                <a:latin typeface="字魂36号-正文宋楷" panose="02000000000000000000" pitchFamily="2" charset="-122"/>
                <a:ea typeface="字魂36号-正文宋楷" panose="02000000000000000000" pitchFamily="2" charset="-122"/>
                <a:sym typeface="+mn-ea"/>
              </a:rPr>
              <a:t>B</a:t>
            </a:r>
            <a:r>
              <a:rPr lang="zh-CN" altLang="en-US" sz="4000" dirty="0">
                <a:solidFill>
                  <a:schemeClr val="tx1"/>
                </a:solidFill>
                <a:latin typeface="字魂36号-正文宋楷" panose="02000000000000000000" pitchFamily="2" charset="-122"/>
                <a:ea typeface="字魂36号-正文宋楷" panose="02000000000000000000" pitchFamily="2" charset="-122"/>
                <a:sym typeface="+mn-ea"/>
              </a:rPr>
              <a:t>usiness</a:t>
            </a:r>
            <a:r>
              <a:rPr lang="en-US" altLang="zh-CN" sz="4000" dirty="0">
                <a:solidFill>
                  <a:schemeClr val="tx1"/>
                </a:solidFill>
                <a:latin typeface="字魂36号-正文宋楷" panose="02000000000000000000" pitchFamily="2" charset="-122"/>
                <a:ea typeface="字魂36号-正文宋楷" panose="02000000000000000000" pitchFamily="2" charset="-122"/>
                <a:sym typeface="+mn-ea"/>
              </a:rPr>
              <a:t> D</a:t>
            </a:r>
            <a:r>
              <a:rPr lang="zh-CN" altLang="en-US" sz="4000" dirty="0">
                <a:solidFill>
                  <a:schemeClr val="tx1"/>
                </a:solidFill>
                <a:latin typeface="字魂36号-正文宋楷" panose="02000000000000000000" pitchFamily="2" charset="-122"/>
                <a:ea typeface="字魂36号-正文宋楷" panose="02000000000000000000" pitchFamily="2" charset="-122"/>
                <a:sym typeface="+mn-ea"/>
              </a:rPr>
              <a:t>evelopment</a:t>
            </a:r>
            <a:endParaRPr lang="en-US" altLang="zh-CN" sz="1600" dirty="0">
              <a:solidFill>
                <a:schemeClr val="bg1"/>
              </a:solidFill>
              <a:latin typeface="字魂36号-正文宋楷" panose="02000000000000000000" pitchFamily="2" charset="-122"/>
              <a:ea typeface="字魂36号-正文宋楷" panose="02000000000000000000" pitchFamily="2" charset="-122"/>
              <a:cs typeface="+mn-ea"/>
              <a:sym typeface="+mn-lt"/>
            </a:endParaRPr>
          </a:p>
        </p:txBody>
      </p:sp>
      <p:pic>
        <p:nvPicPr>
          <p:cNvPr id="3" name="图片 2" descr="7a1779d452bfe004cca9fd06c1ec535"/>
          <p:cNvPicPr>
            <a:picLocks noChangeAspect="1"/>
          </p:cNvPicPr>
          <p:nvPr/>
        </p:nvPicPr>
        <p:blipFill>
          <a:blip r:embed="rId4"/>
          <a:stretch>
            <a:fillRect/>
          </a:stretch>
        </p:blipFill>
        <p:spPr>
          <a:xfrm>
            <a:off x="2680335" y="75565"/>
            <a:ext cx="1089660" cy="110553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7000">
                                          <p:cBhvr additive="base">
                                            <p:cTn id="7" dur="2000" fill="hold"/>
                                            <p:tgtEl>
                                              <p:spTgt spid="14"/>
                                            </p:tgtEl>
                                            <p:attrNameLst>
                                              <p:attrName>ppt_x</p:attrName>
                                            </p:attrNameLst>
                                          </p:cBhvr>
                                          <p:tavLst>
                                            <p:tav tm="0">
                                              <p:val>
                                                <p:strVal val="0-#ppt_w/2"/>
                                              </p:val>
                                            </p:tav>
                                            <p:tav tm="100000">
                                              <p:val>
                                                <p:strVal val="#ppt_x"/>
                                              </p:val>
                                            </p:tav>
                                          </p:tavLst>
                                        </p:anim>
                                        <p:anim calcmode="lin" valueType="num" p14:bounceEnd="67000">
                                          <p:cBhvr additive="base">
                                            <p:cTn id="8" dur="2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8000">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14:bounceEnd="68000">
                                          <p:cBhvr additive="base">
                                            <p:cTn id="11" dur="500" fill="hold"/>
                                            <p:tgtEl>
                                              <p:spTgt spid="36"/>
                                            </p:tgtEl>
                                            <p:attrNameLst>
                                              <p:attrName>ppt_x</p:attrName>
                                            </p:attrNameLst>
                                          </p:cBhvr>
                                          <p:tavLst>
                                            <p:tav tm="0">
                                              <p:val>
                                                <p:strVal val="0-#ppt_w/2"/>
                                              </p:val>
                                            </p:tav>
                                            <p:tav tm="100000">
                                              <p:val>
                                                <p:strVal val="#ppt_x"/>
                                              </p:val>
                                            </p:tav>
                                          </p:tavLst>
                                        </p:anim>
                                        <p:anim calcmode="lin" valueType="num" p14:bounceEnd="68000">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68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68000">
                                          <p:cBhvr additive="base">
                                            <p:cTn id="16" dur="500" fill="hold"/>
                                            <p:tgtEl>
                                              <p:spTgt spid="37"/>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52" presetClass="entr" presetSubtype="0" fill="hold" nodeType="withEffect">
                                      <p:stCondLst>
                                        <p:cond delay="0"/>
                                      </p:stCondLst>
                                      <p:childTnLst>
                                        <p:set>
                                          <p:cBhvr>
                                            <p:cTn id="19" dur="1" fill="hold">
                                              <p:stCondLst>
                                                <p:cond delay="0"/>
                                              </p:stCondLst>
                                            </p:cTn>
                                            <p:tgtEl>
                                              <p:spTgt spid="109"/>
                                            </p:tgtEl>
                                            <p:attrNameLst>
                                              <p:attrName>style.visibility</p:attrName>
                                            </p:attrNameLst>
                                          </p:cBhvr>
                                          <p:to>
                                            <p:strVal val="visible"/>
                                          </p:to>
                                        </p:set>
                                        <p:animScale>
                                          <p:cBhvr>
                                            <p:cTn id="20"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09"/>
                                            </p:tgtEl>
                                            <p:attrNameLst>
                                              <p:attrName>ppt_x</p:attrName>
                                              <p:attrName>ppt_y</p:attrName>
                                            </p:attrNameLst>
                                          </p:cBhvr>
                                        </p:animMotion>
                                        <p:animEffect transition="in" filter="fade">
                                          <p:cBhvr>
                                            <p:cTn id="22" dur="1000"/>
                                            <p:tgtEl>
                                              <p:spTgt spid="109"/>
                                            </p:tgtEl>
                                          </p:cBhvr>
                                        </p:animEffect>
                                      </p:childTnLst>
                                    </p:cTn>
                                  </p:par>
                                  <p:par>
                                    <p:cTn id="23" presetID="52" presetClass="entr" presetSubtype="0" fill="hold" nodeType="withEffect">
                                      <p:stCondLst>
                                        <p:cond delay="200"/>
                                      </p:stCondLst>
                                      <p:childTnLst>
                                        <p:set>
                                          <p:cBhvr>
                                            <p:cTn id="24" dur="1" fill="hold">
                                              <p:stCondLst>
                                                <p:cond delay="0"/>
                                              </p:stCondLst>
                                            </p:cTn>
                                            <p:tgtEl>
                                              <p:spTgt spid="110"/>
                                            </p:tgtEl>
                                            <p:attrNameLst>
                                              <p:attrName>style.visibility</p:attrName>
                                            </p:attrNameLst>
                                          </p:cBhvr>
                                          <p:to>
                                            <p:strVal val="visible"/>
                                          </p:to>
                                        </p:set>
                                        <p:animScale>
                                          <p:cBhvr>
                                            <p:cTn id="25"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10"/>
                                            </p:tgtEl>
                                            <p:attrNameLst>
                                              <p:attrName>ppt_x</p:attrName>
                                              <p:attrName>ppt_y</p:attrName>
                                            </p:attrNameLst>
                                          </p:cBhvr>
                                        </p:animMotion>
                                        <p:animEffect transition="in" filter="fade">
                                          <p:cBhvr>
                                            <p:cTn id="27" dur="1000"/>
                                            <p:tgtEl>
                                              <p:spTgt spid="110"/>
                                            </p:tgtEl>
                                          </p:cBhvr>
                                        </p:animEffect>
                                      </p:childTnLst>
                                    </p:cTn>
                                  </p:par>
                                </p:childTnLst>
                              </p:cTn>
                            </p:par>
                            <p:par>
                              <p:cTn id="28" fill="hold">
                                <p:stCondLst>
                                  <p:cond delay="2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11"/>
                                            </p:tgtEl>
                                            <p:attrNameLst>
                                              <p:attrName>style.visibility</p:attrName>
                                            </p:attrNameLst>
                                          </p:cBhvr>
                                          <p:to>
                                            <p:strVal val="visible"/>
                                          </p:to>
                                        </p:set>
                                        <p:anim calcmode="lin" valueType="num">
                                          <p:cBhvr>
                                            <p:cTn id="31"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1"/>
                                            </p:tgtEl>
                                            <p:attrNameLst>
                                              <p:attrName>ppt_y</p:attrName>
                                            </p:attrNameLst>
                                          </p:cBhvr>
                                          <p:tavLst>
                                            <p:tav tm="0">
                                              <p:val>
                                                <p:strVal val="#ppt_y"/>
                                              </p:val>
                                            </p:tav>
                                            <p:tav tm="100000">
                                              <p:val>
                                                <p:strVal val="#ppt_y"/>
                                              </p:val>
                                            </p:tav>
                                          </p:tavLst>
                                        </p:anim>
                                        <p:anim calcmode="lin" valueType="num">
                                          <p:cBhvr>
                                            <p:cTn id="33"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0-#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52" presetClass="entr" presetSubtype="0" fill="hold" nodeType="withEffect">
                                      <p:stCondLst>
                                        <p:cond delay="0"/>
                                      </p:stCondLst>
                                      <p:childTnLst>
                                        <p:set>
                                          <p:cBhvr>
                                            <p:cTn id="19" dur="1" fill="hold">
                                              <p:stCondLst>
                                                <p:cond delay="0"/>
                                              </p:stCondLst>
                                            </p:cTn>
                                            <p:tgtEl>
                                              <p:spTgt spid="109"/>
                                            </p:tgtEl>
                                            <p:attrNameLst>
                                              <p:attrName>style.visibility</p:attrName>
                                            </p:attrNameLst>
                                          </p:cBhvr>
                                          <p:to>
                                            <p:strVal val="visible"/>
                                          </p:to>
                                        </p:set>
                                        <p:animScale>
                                          <p:cBhvr>
                                            <p:cTn id="20"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09"/>
                                            </p:tgtEl>
                                            <p:attrNameLst>
                                              <p:attrName>ppt_x</p:attrName>
                                              <p:attrName>ppt_y</p:attrName>
                                            </p:attrNameLst>
                                          </p:cBhvr>
                                        </p:animMotion>
                                        <p:animEffect transition="in" filter="fade">
                                          <p:cBhvr>
                                            <p:cTn id="22" dur="1000"/>
                                            <p:tgtEl>
                                              <p:spTgt spid="109"/>
                                            </p:tgtEl>
                                          </p:cBhvr>
                                        </p:animEffect>
                                      </p:childTnLst>
                                    </p:cTn>
                                  </p:par>
                                  <p:par>
                                    <p:cTn id="23" presetID="52" presetClass="entr" presetSubtype="0" fill="hold" nodeType="withEffect">
                                      <p:stCondLst>
                                        <p:cond delay="200"/>
                                      </p:stCondLst>
                                      <p:childTnLst>
                                        <p:set>
                                          <p:cBhvr>
                                            <p:cTn id="24" dur="1" fill="hold">
                                              <p:stCondLst>
                                                <p:cond delay="0"/>
                                              </p:stCondLst>
                                            </p:cTn>
                                            <p:tgtEl>
                                              <p:spTgt spid="110"/>
                                            </p:tgtEl>
                                            <p:attrNameLst>
                                              <p:attrName>style.visibility</p:attrName>
                                            </p:attrNameLst>
                                          </p:cBhvr>
                                          <p:to>
                                            <p:strVal val="visible"/>
                                          </p:to>
                                        </p:set>
                                        <p:animScale>
                                          <p:cBhvr>
                                            <p:cTn id="25"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10"/>
                                            </p:tgtEl>
                                            <p:attrNameLst>
                                              <p:attrName>ppt_x</p:attrName>
                                              <p:attrName>ppt_y</p:attrName>
                                            </p:attrNameLst>
                                          </p:cBhvr>
                                        </p:animMotion>
                                        <p:animEffect transition="in" filter="fade">
                                          <p:cBhvr>
                                            <p:cTn id="27" dur="1000"/>
                                            <p:tgtEl>
                                              <p:spTgt spid="110"/>
                                            </p:tgtEl>
                                          </p:cBhvr>
                                        </p:animEffect>
                                      </p:childTnLst>
                                    </p:cTn>
                                  </p:par>
                                </p:childTnLst>
                              </p:cTn>
                            </p:par>
                            <p:par>
                              <p:cTn id="28" fill="hold">
                                <p:stCondLst>
                                  <p:cond delay="2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11"/>
                                            </p:tgtEl>
                                            <p:attrNameLst>
                                              <p:attrName>style.visibility</p:attrName>
                                            </p:attrNameLst>
                                          </p:cBhvr>
                                          <p:to>
                                            <p:strVal val="visible"/>
                                          </p:to>
                                        </p:set>
                                        <p:anim calcmode="lin" valueType="num">
                                          <p:cBhvr>
                                            <p:cTn id="31"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1"/>
                                            </p:tgtEl>
                                            <p:attrNameLst>
                                              <p:attrName>ppt_y</p:attrName>
                                            </p:attrNameLst>
                                          </p:cBhvr>
                                          <p:tavLst>
                                            <p:tav tm="0">
                                              <p:val>
                                                <p:strVal val="#ppt_y"/>
                                              </p:val>
                                            </p:tav>
                                            <p:tav tm="100000">
                                              <p:val>
                                                <p:strVal val="#ppt_y"/>
                                              </p:val>
                                            </p:tav>
                                          </p:tavLst>
                                        </p:anim>
                                        <p:anim calcmode="lin" valueType="num">
                                          <p:cBhvr>
                                            <p:cTn id="33"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6"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17804" y="848742"/>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rot="21398620">
            <a:off x="4338979" y="420618"/>
            <a:ext cx="5190546" cy="4183077"/>
            <a:chOff x="1816885" y="160250"/>
            <a:chExt cx="5190546" cy="4183077"/>
          </a:xfrm>
          <a:solidFill>
            <a:schemeClr val="tx1">
              <a:lumMod val="50000"/>
              <a:lumOff val="50000"/>
            </a:schemeClr>
          </a:solidFill>
        </p:grpSpPr>
        <p:grpSp>
          <p:nvGrpSpPr>
            <p:cNvPr id="38" name="组合 37"/>
            <p:cNvGrpSpPr/>
            <p:nvPr/>
          </p:nvGrpSpPr>
          <p:grpSpPr>
            <a:xfrm rot="1500213">
              <a:off x="1816885" y="160250"/>
              <a:ext cx="4835931" cy="4183077"/>
              <a:chOff x="2983829" y="1091787"/>
              <a:chExt cx="4835931" cy="4183077"/>
            </a:xfrm>
            <a:grpFill/>
          </p:grpSpPr>
          <p:sp>
            <p:nvSpPr>
              <p:cNvPr id="40"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5"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5"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6"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7"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8"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9"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96"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9388" y="372407"/>
            <a:ext cx="504056" cy="57329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197294" y="4143081"/>
            <a:ext cx="9703631" cy="1895637"/>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pic>
        <p:nvPicPr>
          <p:cNvPr id="109"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43890">
            <a:off x="10821471" y="256035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 descr="C:\Users\Administrator\Desktop\56d684a0446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41525">
            <a:off x="3441336" y="5734098"/>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55"/>
          <p:cNvSpPr txBox="1"/>
          <p:nvPr/>
        </p:nvSpPr>
        <p:spPr>
          <a:xfrm>
            <a:off x="2872105" y="5079365"/>
            <a:ext cx="7559675" cy="47561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3000"/>
              </a:lnSpc>
            </a:pPr>
            <a:r>
              <a:rPr lang="en-US" altLang="zh-CN" sz="11500" spc="600" dirty="0">
                <a:solidFill>
                  <a:schemeClr val="tx1"/>
                </a:solidFill>
                <a:latin typeface="字魂36号-正文宋楷" panose="02000000000000000000" pitchFamily="2" charset="-122"/>
                <a:ea typeface="字魂36号-正文宋楷" panose="02000000000000000000" pitchFamily="2" charset="-122"/>
                <a:sym typeface="+mn-ea"/>
              </a:rPr>
              <a:t>01</a:t>
            </a:r>
            <a:r>
              <a:rPr lang="en-US" altLang="zh-CN" sz="1600" dirty="0">
                <a:latin typeface="字魂36号-正文宋楷" panose="02000000000000000000" pitchFamily="2" charset="-122"/>
                <a:ea typeface="字魂36号-正文宋楷" panose="02000000000000000000" pitchFamily="2" charset="-122"/>
                <a:sym typeface="+mn-ea"/>
              </a:rPr>
              <a:t> </a:t>
            </a:r>
            <a:r>
              <a:rPr lang="zh-CN" altLang="en-US" sz="4000" dirty="0">
                <a:solidFill>
                  <a:schemeClr val="tx1"/>
                </a:solidFill>
                <a:latin typeface="字魂36号-正文宋楷" panose="02000000000000000000" pitchFamily="2" charset="-122"/>
                <a:ea typeface="字魂36号-正文宋楷" panose="02000000000000000000" pitchFamily="2" charset="-122"/>
                <a:sym typeface="+mn-ea"/>
              </a:rPr>
              <a:t>Company Profile</a:t>
            </a:r>
            <a:endParaRPr lang="en-US" altLang="zh-CN" sz="1600" dirty="0">
              <a:solidFill>
                <a:schemeClr val="bg1"/>
              </a:solidFill>
              <a:latin typeface="字魂36号-正文宋楷" panose="02000000000000000000" pitchFamily="2" charset="-122"/>
              <a:ea typeface="字魂36号-正文宋楷" panose="02000000000000000000" pitchFamily="2" charset="-122"/>
              <a:cs typeface="+mn-ea"/>
              <a:sym typeface="+mn-lt"/>
            </a:endParaRPr>
          </a:p>
        </p:txBody>
      </p:sp>
      <p:pic>
        <p:nvPicPr>
          <p:cNvPr id="2" name="图片 1" descr="7a1779d452bfe004cca9fd06c1ec535"/>
          <p:cNvPicPr>
            <a:picLocks noChangeAspect="1"/>
          </p:cNvPicPr>
          <p:nvPr/>
        </p:nvPicPr>
        <p:blipFill>
          <a:blip r:embed="rId5"/>
          <a:stretch>
            <a:fillRect/>
          </a:stretch>
        </p:blipFill>
        <p:spPr>
          <a:xfrm>
            <a:off x="2961640" y="137160"/>
            <a:ext cx="1555750" cy="157797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7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7000">
                                          <p:cBhvr additive="base">
                                            <p:cTn id="12" dur="2000" fill="hold"/>
                                            <p:tgtEl>
                                              <p:spTgt spid="14"/>
                                            </p:tgtEl>
                                            <p:attrNameLst>
                                              <p:attrName>ppt_x</p:attrName>
                                            </p:attrNameLst>
                                          </p:cBhvr>
                                          <p:tavLst>
                                            <p:tav tm="0">
                                              <p:val>
                                                <p:strVal val="0-#ppt_w/2"/>
                                              </p:val>
                                            </p:tav>
                                            <p:tav tm="100000">
                                              <p:val>
                                                <p:strVal val="#ppt_x"/>
                                              </p:val>
                                            </p:tav>
                                          </p:tavLst>
                                        </p:anim>
                                        <p:anim calcmode="lin" valueType="num" p14:bounceEnd="67000">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68000">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14:bounceEnd="68000">
                                          <p:cBhvr additive="base">
                                            <p:cTn id="16" dur="500" fill="hold"/>
                                            <p:tgtEl>
                                              <p:spTgt spid="36"/>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14:presetBounceEnd="68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68000">
                                          <p:cBhvr additive="base">
                                            <p:cTn id="21" dur="500" fill="hold"/>
                                            <p:tgtEl>
                                              <p:spTgt spid="37"/>
                                            </p:tgtEl>
                                            <p:attrNameLst>
                                              <p:attrName>ppt_x</p:attrName>
                                            </p:attrNameLst>
                                          </p:cBhvr>
                                          <p:tavLst>
                                            <p:tav tm="0">
                                              <p:val>
                                                <p:strVal val="0-#ppt_w/2"/>
                                              </p:val>
                                            </p:tav>
                                            <p:tav tm="100000">
                                              <p:val>
                                                <p:strVal val="#ppt_x"/>
                                              </p:val>
                                            </p:tav>
                                          </p:tavLst>
                                        </p:anim>
                                        <p:anim calcmode="lin" valueType="num" p14:bounceEnd="68000">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Scale>
                                          <p:cBhvr>
                                            <p:cTn id="25"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9"/>
                                            </p:tgtEl>
                                            <p:attrNameLst>
                                              <p:attrName>ppt_x</p:attrName>
                                              <p:attrName>ppt_y</p:attrName>
                                            </p:attrNameLst>
                                          </p:cBhvr>
                                        </p:animMotion>
                                        <p:animEffect transition="in" filter="fade">
                                          <p:cBhvr>
                                            <p:cTn id="27" dur="1000"/>
                                            <p:tgtEl>
                                              <p:spTgt spid="109"/>
                                            </p:tgtEl>
                                          </p:cBhvr>
                                        </p:animEffect>
                                      </p:childTnLst>
                                    </p:cTn>
                                  </p:par>
                                  <p:par>
                                    <p:cTn id="28" presetID="52" presetClass="entr" presetSubtype="0" fill="hold" nodeType="withEffect">
                                      <p:stCondLst>
                                        <p:cond delay="200"/>
                                      </p:stCondLst>
                                      <p:childTnLst>
                                        <p:set>
                                          <p:cBhvr>
                                            <p:cTn id="29" dur="1" fill="hold">
                                              <p:stCondLst>
                                                <p:cond delay="0"/>
                                              </p:stCondLst>
                                            </p:cTn>
                                            <p:tgtEl>
                                              <p:spTgt spid="110"/>
                                            </p:tgtEl>
                                            <p:attrNameLst>
                                              <p:attrName>style.visibility</p:attrName>
                                            </p:attrNameLst>
                                          </p:cBhvr>
                                          <p:to>
                                            <p:strVal val="visible"/>
                                          </p:to>
                                        </p:set>
                                        <p:animScale>
                                          <p:cBhvr>
                                            <p:cTn id="30"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0"/>
                                            </p:tgtEl>
                                            <p:attrNameLst>
                                              <p:attrName>ppt_x</p:attrName>
                                              <p:attrName>ppt_y</p:attrName>
                                            </p:attrNameLst>
                                          </p:cBhvr>
                                        </p:animMotion>
                                        <p:animEffect transition="in" filter="fade">
                                          <p:cBhvr>
                                            <p:cTn id="32" dur="1000"/>
                                            <p:tgtEl>
                                              <p:spTgt spid="110"/>
                                            </p:tgtEl>
                                          </p:cBhvr>
                                        </p:animEffect>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1"/>
                                            </p:tgtEl>
                                            <p:attrNameLst>
                                              <p:attrName>ppt_y</p:attrName>
                                            </p:attrNameLst>
                                          </p:cBhvr>
                                          <p:tavLst>
                                            <p:tav tm="0">
                                              <p:val>
                                                <p:strVal val="#ppt_y"/>
                                              </p:val>
                                            </p:tav>
                                            <p:tav tm="100000">
                                              <p:val>
                                                <p:strVal val="#ppt_y"/>
                                              </p:val>
                                            </p:tav>
                                          </p:tavLst>
                                        </p:anim>
                                        <p:anim calcmode="lin" valueType="num">
                                          <p:cBhvr>
                                            <p:cTn id="3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0-#ppt_w/2"/>
                                              </p:val>
                                            </p:tav>
                                            <p:tav tm="100000">
                                              <p:val>
                                                <p:strVal val="#ppt_x"/>
                                              </p:val>
                                            </p:tav>
                                          </p:tavLst>
                                        </p:anim>
                                        <p:anim calcmode="lin" valueType="num">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Scale>
                                          <p:cBhvr>
                                            <p:cTn id="25"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9"/>
                                            </p:tgtEl>
                                            <p:attrNameLst>
                                              <p:attrName>ppt_x</p:attrName>
                                              <p:attrName>ppt_y</p:attrName>
                                            </p:attrNameLst>
                                          </p:cBhvr>
                                        </p:animMotion>
                                        <p:animEffect transition="in" filter="fade">
                                          <p:cBhvr>
                                            <p:cTn id="27" dur="1000"/>
                                            <p:tgtEl>
                                              <p:spTgt spid="109"/>
                                            </p:tgtEl>
                                          </p:cBhvr>
                                        </p:animEffect>
                                      </p:childTnLst>
                                    </p:cTn>
                                  </p:par>
                                  <p:par>
                                    <p:cTn id="28" presetID="52" presetClass="entr" presetSubtype="0" fill="hold" nodeType="withEffect">
                                      <p:stCondLst>
                                        <p:cond delay="200"/>
                                      </p:stCondLst>
                                      <p:childTnLst>
                                        <p:set>
                                          <p:cBhvr>
                                            <p:cTn id="29" dur="1" fill="hold">
                                              <p:stCondLst>
                                                <p:cond delay="0"/>
                                              </p:stCondLst>
                                            </p:cTn>
                                            <p:tgtEl>
                                              <p:spTgt spid="110"/>
                                            </p:tgtEl>
                                            <p:attrNameLst>
                                              <p:attrName>style.visibility</p:attrName>
                                            </p:attrNameLst>
                                          </p:cBhvr>
                                          <p:to>
                                            <p:strVal val="visible"/>
                                          </p:to>
                                        </p:set>
                                        <p:animScale>
                                          <p:cBhvr>
                                            <p:cTn id="30"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0"/>
                                            </p:tgtEl>
                                            <p:attrNameLst>
                                              <p:attrName>ppt_x</p:attrName>
                                              <p:attrName>ppt_y</p:attrName>
                                            </p:attrNameLst>
                                          </p:cBhvr>
                                        </p:animMotion>
                                        <p:animEffect transition="in" filter="fade">
                                          <p:cBhvr>
                                            <p:cTn id="32" dur="1000"/>
                                            <p:tgtEl>
                                              <p:spTgt spid="110"/>
                                            </p:tgtEl>
                                          </p:cBhvr>
                                        </p:animEffect>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1"/>
                                            </p:tgtEl>
                                            <p:attrNameLst>
                                              <p:attrName>ppt_y</p:attrName>
                                            </p:attrNameLst>
                                          </p:cBhvr>
                                          <p:tavLst>
                                            <p:tav tm="0">
                                              <p:val>
                                                <p:strVal val="#ppt_y"/>
                                              </p:val>
                                            </p:tav>
                                            <p:tav tm="100000">
                                              <p:val>
                                                <p:strVal val="#ppt_y"/>
                                              </p:val>
                                            </p:tav>
                                          </p:tavLst>
                                        </p:anim>
                                        <p:anim calcmode="lin" valueType="num">
                                          <p:cBhvr>
                                            <p:cTn id="3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78402" y="178759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31" name="组合 330"/>
          <p:cNvGrpSpPr/>
          <p:nvPr/>
        </p:nvGrpSpPr>
        <p:grpSpPr>
          <a:xfrm rot="3297591" flipH="1">
            <a:off x="7312429" y="608575"/>
            <a:ext cx="5190546" cy="4183077"/>
            <a:chOff x="1816885" y="160250"/>
            <a:chExt cx="5190546" cy="4183077"/>
          </a:xfrm>
          <a:solidFill>
            <a:schemeClr val="tx1">
              <a:lumMod val="50000"/>
              <a:lumOff val="50000"/>
            </a:schemeClr>
          </a:solidFill>
        </p:grpSpPr>
        <p:grpSp>
          <p:nvGrpSpPr>
            <p:cNvPr id="332" name="组合 331"/>
            <p:cNvGrpSpPr/>
            <p:nvPr/>
          </p:nvGrpSpPr>
          <p:grpSpPr>
            <a:xfrm rot="1500213">
              <a:off x="1816885" y="160250"/>
              <a:ext cx="4835931" cy="4183077"/>
              <a:chOff x="2983829" y="1091787"/>
              <a:chExt cx="4835931" cy="4183077"/>
            </a:xfrm>
            <a:grpFill/>
          </p:grpSpPr>
          <p:sp>
            <p:nvSpPr>
              <p:cNvPr id="334"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6"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7"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8"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9"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0"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1"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2"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3"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4"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5"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6"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7"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8"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9"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0"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1"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2"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3"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4"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5"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6"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7"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8"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9"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0"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1"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2"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3"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4"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5"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6"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7"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8"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9"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0"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1"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2"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3"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4"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5"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6"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7"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8"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9"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0"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1"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2"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3"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4"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5"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6"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7"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8"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9"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00"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33"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82" name="矩形 181"/>
          <p:cNvSpPr/>
          <p:nvPr/>
        </p:nvSpPr>
        <p:spPr>
          <a:xfrm>
            <a:off x="2600960" y="-206375"/>
            <a:ext cx="6925945" cy="7459980"/>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27"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041525">
            <a:off x="1817840" y="5077176"/>
            <a:ext cx="883735" cy="1005127"/>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43890">
            <a:off x="852131" y="2259269"/>
            <a:ext cx="474514" cy="539694"/>
          </a:xfrm>
          <a:prstGeom prst="rect">
            <a:avLst/>
          </a:prstGeom>
          <a:noFill/>
          <a:extLst>
            <a:ext uri="{909E8E84-426E-40DD-AFC4-6F175D3DCCD1}">
              <a14:hiddenFill xmlns:a14="http://schemas.microsoft.com/office/drawing/2010/main">
                <a:solidFill>
                  <a:srgbClr val="FFFFFF"/>
                </a:solidFill>
              </a14:hiddenFill>
            </a:ext>
          </a:extLst>
        </p:spPr>
      </p:pic>
      <p:sp>
        <p:nvSpPr>
          <p:cNvPr id="126" name="矩形 125"/>
          <p:cNvSpPr>
            <a:spLocks noChangeArrowheads="1"/>
          </p:cNvSpPr>
          <p:nvPr/>
        </p:nvSpPr>
        <p:spPr bwMode="auto">
          <a:xfrm>
            <a:off x="3806825" y="23495"/>
            <a:ext cx="5611495" cy="1290320"/>
          </a:xfrm>
          <a:prstGeom prst="rect">
            <a:avLst/>
          </a:prstGeom>
          <a:noFill/>
        </p:spPr>
        <p:txBody>
          <a:bodyPr wrap="square" lIns="91416" tIns="45708" rIns="91416" bIns="45708" rtlCol="0">
            <a:spAutoFit/>
          </a:bodyPr>
          <a:lstStyle/>
          <a:p>
            <a:pPr algn="l">
              <a:lnSpc>
                <a:spcPct val="100000"/>
              </a:lnSpc>
              <a:buClrTx/>
              <a:buSzTx/>
              <a:buFontTx/>
            </a:pPr>
            <a:r>
              <a:rPr lang="zh-CN" altLang="en-US" sz="1800">
                <a:sym typeface="+mn-ea"/>
              </a:rPr>
              <a:t>Industry leader strong</a:t>
            </a:r>
            <a:endParaRPr lang="zh-CN" altLang="en-US" sz="1800">
              <a:sym typeface="+mn-ea"/>
            </a:endParaRPr>
          </a:p>
          <a:p>
            <a:pPr>
              <a:lnSpc>
                <a:spcPct val="150000"/>
              </a:lnSpc>
            </a:pPr>
            <a:r>
              <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As the industry benchmark for supply chain services in the field of chemical products in China, it is fully equipped with a set of precise operation system and has established long-term stable and reliable cooperative relations with many well-known chemical companies and large chemical plants.</a:t>
            </a:r>
            <a:endPar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28" name="矩形 127"/>
          <p:cNvSpPr>
            <a:spLocks noChangeArrowheads="1"/>
          </p:cNvSpPr>
          <p:nvPr/>
        </p:nvSpPr>
        <p:spPr bwMode="auto">
          <a:xfrm>
            <a:off x="3818255" y="2641600"/>
            <a:ext cx="5485130" cy="1428750"/>
          </a:xfrm>
          <a:prstGeom prst="rect">
            <a:avLst/>
          </a:prstGeom>
          <a:noFill/>
        </p:spPr>
        <p:txBody>
          <a:bodyPr wrap="square" lIns="91416" tIns="45708" rIns="91416" bIns="45708" rtlCol="0">
            <a:spAutoFit/>
          </a:bodyPr>
          <a:lstStyle/>
          <a:p>
            <a:pPr algn="l">
              <a:lnSpc>
                <a:spcPct val="150000"/>
              </a:lnSpc>
              <a:buClrTx/>
              <a:buSzTx/>
              <a:buFontTx/>
            </a:pPr>
            <a:r>
              <a:rPr lang="zh-CN" altLang="en-US" sz="1800">
                <a:sym typeface="微软雅黑" panose="020B0503020204020204" pitchFamily="34" charset="-122"/>
              </a:rPr>
              <a:t>Professional team, service first</a:t>
            </a:r>
            <a:endParaRPr lang="zh-CN" altLang="en-US" sz="1800">
              <a:sym typeface="微软雅黑" panose="020B0503020204020204" pitchFamily="34" charset="-122"/>
            </a:endParaRPr>
          </a:p>
          <a:p>
            <a:pPr>
              <a:lnSpc>
                <a:spcPct val="150000"/>
              </a:lnSpc>
            </a:pPr>
            <a:r>
              <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rPr>
              <a:t>We have rich experience in international trade, professionals in the chemical industry, and a professional sales team with "one-to-one" refined service. According to your needs, we will provide you with accurate quotation and consulting services in a timely manner, and fully check your purchases.</a:t>
            </a:r>
            <a:endPar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30" name="矩形 129"/>
          <p:cNvSpPr>
            <a:spLocks noChangeArrowheads="1"/>
          </p:cNvSpPr>
          <p:nvPr/>
        </p:nvSpPr>
        <p:spPr bwMode="auto">
          <a:xfrm>
            <a:off x="3881755" y="1295400"/>
            <a:ext cx="5464810" cy="1428750"/>
          </a:xfrm>
          <a:prstGeom prst="rect">
            <a:avLst/>
          </a:prstGeom>
          <a:noFill/>
        </p:spPr>
        <p:txBody>
          <a:bodyPr wrap="square" lIns="91416" tIns="45708" rIns="91416" bIns="45708" rtlCol="0">
            <a:spAutoFit/>
          </a:bodyPr>
          <a:lstStyle/>
          <a:p>
            <a:pPr>
              <a:lnSpc>
                <a:spcPct val="150000"/>
              </a:lnSpc>
            </a:pPr>
            <a:r>
              <a:rPr lang="zh-CN" altLang="en-US" sz="1800">
                <a:sym typeface="微软雅黑" panose="020B0503020204020204" pitchFamily="34" charset="-122"/>
              </a:rPr>
              <a:t>High-quality products, high-quality prices</a:t>
            </a:r>
            <a:endParaRPr lang="zh-CN" altLang="en-US" sz="1800">
              <a:sym typeface="微软雅黑" panose="020B0503020204020204" pitchFamily="34" charset="-122"/>
            </a:endParaRPr>
          </a:p>
          <a:p>
            <a:pPr>
              <a:lnSpc>
                <a:spcPct val="150000"/>
              </a:lnSpc>
            </a:pPr>
            <a:r>
              <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rPr>
              <a:t>The company pays attention to the process control of product quality, insists on only making "genuine products"; insists on the concept of mutual progress with customers and win-win cooperation. Providing market advantage prices, has won an excellent reputation among many customers.</a:t>
            </a:r>
            <a:endPar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32" name="矩形 131"/>
          <p:cNvSpPr>
            <a:spLocks noChangeArrowheads="1"/>
          </p:cNvSpPr>
          <p:nvPr/>
        </p:nvSpPr>
        <p:spPr bwMode="auto">
          <a:xfrm>
            <a:off x="3916045" y="4304665"/>
            <a:ext cx="5237480" cy="967105"/>
          </a:xfrm>
          <a:prstGeom prst="rect">
            <a:avLst/>
          </a:prstGeom>
          <a:noFill/>
        </p:spPr>
        <p:txBody>
          <a:bodyPr wrap="square" lIns="91416" tIns="45708" rIns="91416" bIns="45708" rtlCol="0">
            <a:spAutoFit/>
          </a:bodyPr>
          <a:lstStyle/>
          <a:p>
            <a:pPr>
              <a:lnSpc>
                <a:spcPct val="150000"/>
              </a:lnSpc>
            </a:pPr>
            <a:r>
              <a:rPr lang="zh-CN" altLang="en-US" sz="1800">
                <a:sym typeface="微软雅黑" panose="020B0503020204020204" pitchFamily="34" charset="-122"/>
              </a:rPr>
              <a:t>Efficient logistics and lightning delivery</a:t>
            </a:r>
            <a:endParaRPr lang="zh-CN" altLang="en-US" sz="1800">
              <a:sym typeface="微软雅黑" panose="020B0503020204020204" pitchFamily="34" charset="-122"/>
            </a:endParaRPr>
          </a:p>
          <a:p>
            <a:pPr>
              <a:lnSpc>
                <a:spcPct val="150000"/>
              </a:lnSpc>
            </a:pPr>
            <a:r>
              <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rPr>
              <a:t>The company has its own fleet and has signed a number of well-known logistics companies.Provide you with fast, safe and accurate transportation.</a:t>
            </a:r>
            <a:endPar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33" name="椭圆 132"/>
          <p:cNvSpPr/>
          <p:nvPr/>
        </p:nvSpPr>
        <p:spPr>
          <a:xfrm>
            <a:off x="2692673" y="23806"/>
            <a:ext cx="1113878" cy="1113878"/>
          </a:xfrm>
          <a:prstGeom prst="ellipse">
            <a:avLst/>
          </a:prstGeom>
          <a:gradFill>
            <a:gsLst>
              <a:gs pos="100000">
                <a:srgbClr val="00C898">
                  <a:alpha val="70000"/>
                </a:srgbClr>
              </a:gs>
              <a:gs pos="0">
                <a:srgbClr val="04B5EC">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字魂36号-正文宋楷" panose="02000000000000000000" pitchFamily="2" charset="-122"/>
              <a:ea typeface="字魂36号-正文宋楷" panose="02000000000000000000" pitchFamily="2" charset="-122"/>
            </a:endParaRPr>
          </a:p>
        </p:txBody>
      </p:sp>
      <p:sp>
        <p:nvSpPr>
          <p:cNvPr id="134" name="椭圆 133"/>
          <p:cNvSpPr/>
          <p:nvPr/>
        </p:nvSpPr>
        <p:spPr>
          <a:xfrm>
            <a:off x="2692646" y="2813379"/>
            <a:ext cx="1122732" cy="1122732"/>
          </a:xfrm>
          <a:prstGeom prst="ellipse">
            <a:avLst/>
          </a:prstGeom>
          <a:gradFill>
            <a:gsLst>
              <a:gs pos="100000">
                <a:srgbClr val="00C898">
                  <a:alpha val="70000"/>
                </a:srgbClr>
              </a:gs>
              <a:gs pos="0">
                <a:srgbClr val="04B5EC">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字魂36号-正文宋楷" panose="02000000000000000000" pitchFamily="2" charset="-122"/>
              <a:ea typeface="字魂36号-正文宋楷" panose="02000000000000000000" pitchFamily="2" charset="-122"/>
            </a:endParaRPr>
          </a:p>
        </p:txBody>
      </p:sp>
      <p:sp>
        <p:nvSpPr>
          <p:cNvPr id="135" name="椭圆 134"/>
          <p:cNvSpPr/>
          <p:nvPr/>
        </p:nvSpPr>
        <p:spPr>
          <a:xfrm>
            <a:off x="2692129" y="1370580"/>
            <a:ext cx="1184816" cy="1184816"/>
          </a:xfrm>
          <a:prstGeom prst="ellipse">
            <a:avLst/>
          </a:prstGeom>
          <a:gradFill>
            <a:gsLst>
              <a:gs pos="100000">
                <a:srgbClr val="00C898">
                  <a:alpha val="70000"/>
                </a:srgbClr>
              </a:gs>
              <a:gs pos="0">
                <a:srgbClr val="04B5EC">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字魂36号-正文宋楷" panose="02000000000000000000" pitchFamily="2" charset="-122"/>
              <a:ea typeface="字魂36号-正文宋楷" panose="02000000000000000000" pitchFamily="2" charset="-122"/>
            </a:endParaRPr>
          </a:p>
        </p:txBody>
      </p:sp>
      <p:sp>
        <p:nvSpPr>
          <p:cNvPr id="136" name="椭圆 135"/>
          <p:cNvSpPr/>
          <p:nvPr/>
        </p:nvSpPr>
        <p:spPr>
          <a:xfrm>
            <a:off x="2691449" y="4254115"/>
            <a:ext cx="1184816" cy="1184816"/>
          </a:xfrm>
          <a:prstGeom prst="ellipse">
            <a:avLst/>
          </a:prstGeom>
          <a:gradFill>
            <a:gsLst>
              <a:gs pos="100000">
                <a:srgbClr val="00C898">
                  <a:alpha val="70000"/>
                </a:srgbClr>
              </a:gs>
              <a:gs pos="0">
                <a:srgbClr val="04B5EC">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字魂36号-正文宋楷" panose="02000000000000000000" pitchFamily="2" charset="-122"/>
              <a:ea typeface="字魂36号-正文宋楷" panose="02000000000000000000" pitchFamily="2" charset="-122"/>
            </a:endParaRPr>
          </a:p>
        </p:txBody>
      </p:sp>
      <p:sp>
        <p:nvSpPr>
          <p:cNvPr id="2" name="椭圆 1"/>
          <p:cNvSpPr/>
          <p:nvPr/>
        </p:nvSpPr>
        <p:spPr>
          <a:xfrm>
            <a:off x="2690814" y="5615555"/>
            <a:ext cx="1184816" cy="1184816"/>
          </a:xfrm>
          <a:prstGeom prst="ellipse">
            <a:avLst/>
          </a:prstGeom>
          <a:gradFill>
            <a:gsLst>
              <a:gs pos="100000">
                <a:srgbClr val="00C898">
                  <a:alpha val="70000"/>
                </a:srgbClr>
              </a:gs>
              <a:gs pos="0">
                <a:srgbClr val="04B5EC">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dirty="0">
              <a:solidFill>
                <a:schemeClr val="bg1"/>
              </a:solidFill>
              <a:latin typeface="字魂36号-正文宋楷" panose="02000000000000000000" pitchFamily="2" charset="-122"/>
              <a:ea typeface="字魂36号-正文宋楷" panose="02000000000000000000" pitchFamily="2" charset="-122"/>
            </a:endParaRPr>
          </a:p>
        </p:txBody>
      </p:sp>
      <p:sp>
        <p:nvSpPr>
          <p:cNvPr id="3" name="文本框 2"/>
          <p:cNvSpPr txBox="1"/>
          <p:nvPr/>
        </p:nvSpPr>
        <p:spPr>
          <a:xfrm>
            <a:off x="2731135" y="315595"/>
            <a:ext cx="1250950" cy="420370"/>
          </a:xfrm>
          <a:prstGeom prst="rect">
            <a:avLst/>
          </a:prstGeom>
          <a:noFill/>
        </p:spPr>
        <p:txBody>
          <a:bodyPr wrap="square" rtlCol="0">
            <a:spAutoFit/>
          </a:bodyPr>
          <a:p>
            <a:r>
              <a:rPr lang="zh-CN" altLang="en-US" sz="2135" dirty="0">
                <a:solidFill>
                  <a:schemeClr val="bg1"/>
                </a:solidFill>
                <a:latin typeface="字魂36号-正文宋楷" panose="02000000000000000000" pitchFamily="2" charset="-122"/>
                <a:ea typeface="字魂36号-正文宋楷" panose="02000000000000000000" pitchFamily="2" charset="-122"/>
                <a:sym typeface="+mn-ea"/>
              </a:rPr>
              <a:t>Quality</a:t>
            </a:r>
            <a:endParaRPr lang="zh-CN" altLang="en-US" sz="2135" dirty="0">
              <a:solidFill>
                <a:schemeClr val="bg1"/>
              </a:solidFill>
              <a:latin typeface="字魂36号-正文宋楷" panose="02000000000000000000" pitchFamily="2" charset="-122"/>
              <a:ea typeface="字魂36号-正文宋楷" panose="02000000000000000000" pitchFamily="2" charset="-122"/>
            </a:endParaRPr>
          </a:p>
        </p:txBody>
      </p:sp>
      <p:sp>
        <p:nvSpPr>
          <p:cNvPr id="5" name="矩形 4"/>
          <p:cNvSpPr>
            <a:spLocks noChangeArrowheads="1"/>
          </p:cNvSpPr>
          <p:nvPr/>
        </p:nvSpPr>
        <p:spPr bwMode="auto">
          <a:xfrm>
            <a:off x="3916045" y="5429250"/>
            <a:ext cx="5513705" cy="1428750"/>
          </a:xfrm>
          <a:prstGeom prst="rect">
            <a:avLst/>
          </a:prstGeom>
          <a:noFill/>
        </p:spPr>
        <p:txBody>
          <a:bodyPr wrap="square" lIns="91416" tIns="45708" rIns="91416" bIns="45708" rtlCol="0">
            <a:spAutoFit/>
          </a:bodyPr>
          <a:p>
            <a:pPr>
              <a:lnSpc>
                <a:spcPct val="150000"/>
              </a:lnSpc>
            </a:pPr>
            <a:r>
              <a:rPr lang="zh-CN" altLang="en-US" sz="1800">
                <a:sym typeface="微软雅黑" panose="020B0503020204020204" pitchFamily="34" charset="-122"/>
              </a:rPr>
              <a:t>Complete variety and sufficient inventory</a:t>
            </a:r>
            <a:endParaRPr lang="zh-CN" altLang="en-US" sz="1800">
              <a:sym typeface="微软雅黑" panose="020B0503020204020204" pitchFamily="34" charset="-122"/>
            </a:endParaRPr>
          </a:p>
          <a:p>
            <a:pPr>
              <a:lnSpc>
                <a:spcPct val="150000"/>
              </a:lnSpc>
            </a:pPr>
            <a:r>
              <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rPr>
              <a:t>The company currently operates more than 100 kinds of chemical products, and has barreled, bagged warehouses and liquid storage tanks in Nantong, Shanghai, Lianyungang, Changzhou, Xuzhou, and Inner Mongolia.</a:t>
            </a:r>
            <a:endPar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a:p>
            <a:pPr>
              <a:lnSpc>
                <a:spcPct val="150000"/>
              </a:lnSpc>
            </a:pPr>
            <a:r>
              <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rPr>
              <a:t>Large storage capacity and stable supply.</a:t>
            </a:r>
            <a:endParaRPr lang="zh-CN" altLang="en-US" sz="1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9" name="文本框 8"/>
          <p:cNvSpPr txBox="1"/>
          <p:nvPr/>
        </p:nvSpPr>
        <p:spPr>
          <a:xfrm>
            <a:off x="2818130" y="1720215"/>
            <a:ext cx="925830" cy="420370"/>
          </a:xfrm>
          <a:prstGeom prst="rect">
            <a:avLst/>
          </a:prstGeom>
          <a:noFill/>
        </p:spPr>
        <p:txBody>
          <a:bodyPr wrap="square" rtlCol="0">
            <a:spAutoFit/>
          </a:bodyPr>
          <a:p>
            <a:pPr algn="ctr"/>
            <a:r>
              <a:rPr lang="zh-CN" altLang="en-US" sz="2135" dirty="0">
                <a:solidFill>
                  <a:schemeClr val="bg1"/>
                </a:solidFill>
                <a:latin typeface="字魂36号-正文宋楷" panose="02000000000000000000" pitchFamily="2" charset="-122"/>
                <a:ea typeface="字魂36号-正文宋楷" panose="02000000000000000000" pitchFamily="2" charset="-122"/>
                <a:sym typeface="+mn-ea"/>
              </a:rPr>
              <a:t>Price</a:t>
            </a:r>
            <a:endParaRPr lang="zh-CN" altLang="en-US" sz="2135" dirty="0">
              <a:solidFill>
                <a:schemeClr val="bg1"/>
              </a:solidFill>
              <a:latin typeface="字魂36号-正文宋楷" panose="02000000000000000000" pitchFamily="2" charset="-122"/>
              <a:ea typeface="字魂36号-正文宋楷" panose="02000000000000000000" pitchFamily="2" charset="-122"/>
              <a:sym typeface="+mn-ea"/>
            </a:endParaRPr>
          </a:p>
        </p:txBody>
      </p:sp>
      <p:sp>
        <p:nvSpPr>
          <p:cNvPr id="10" name="文本框 9"/>
          <p:cNvSpPr txBox="1"/>
          <p:nvPr/>
        </p:nvSpPr>
        <p:spPr>
          <a:xfrm>
            <a:off x="2692400" y="3126740"/>
            <a:ext cx="1250950" cy="420370"/>
          </a:xfrm>
          <a:prstGeom prst="rect">
            <a:avLst/>
          </a:prstGeom>
          <a:noFill/>
        </p:spPr>
        <p:txBody>
          <a:bodyPr wrap="square" rtlCol="0">
            <a:spAutoFit/>
          </a:bodyPr>
          <a:p>
            <a:r>
              <a:rPr lang="zh-CN" altLang="en-US" sz="2135" dirty="0">
                <a:solidFill>
                  <a:schemeClr val="bg1"/>
                </a:solidFill>
                <a:latin typeface="字魂36号-正文宋楷" panose="02000000000000000000" pitchFamily="2" charset="-122"/>
                <a:ea typeface="字魂36号-正文宋楷" panose="02000000000000000000" pitchFamily="2" charset="-122"/>
                <a:sym typeface="+mn-ea"/>
              </a:rPr>
              <a:t>Service</a:t>
            </a:r>
            <a:endParaRPr lang="zh-CN" altLang="en-US" sz="2135" dirty="0">
              <a:solidFill>
                <a:schemeClr val="bg1"/>
              </a:solidFill>
              <a:latin typeface="字魂36号-正文宋楷" panose="02000000000000000000" pitchFamily="2" charset="-122"/>
              <a:ea typeface="字魂36号-正文宋楷" panose="02000000000000000000" pitchFamily="2" charset="-122"/>
              <a:sym typeface="+mn-ea"/>
            </a:endParaRPr>
          </a:p>
        </p:txBody>
      </p:sp>
      <p:sp>
        <p:nvSpPr>
          <p:cNvPr id="11" name="文本框 10"/>
          <p:cNvSpPr txBox="1"/>
          <p:nvPr/>
        </p:nvSpPr>
        <p:spPr>
          <a:xfrm>
            <a:off x="2600960" y="4629785"/>
            <a:ext cx="1412240" cy="420370"/>
          </a:xfrm>
          <a:prstGeom prst="rect">
            <a:avLst/>
          </a:prstGeom>
          <a:noFill/>
        </p:spPr>
        <p:txBody>
          <a:bodyPr wrap="square" rtlCol="0">
            <a:spAutoFit/>
          </a:bodyPr>
          <a:p>
            <a:r>
              <a:rPr lang="zh-CN" altLang="en-US" sz="2135" dirty="0">
                <a:solidFill>
                  <a:schemeClr val="bg1"/>
                </a:solidFill>
                <a:latin typeface="字魂36号-正文宋楷" panose="02000000000000000000" pitchFamily="2" charset="-122"/>
                <a:ea typeface="字魂36号-正文宋楷" panose="02000000000000000000" pitchFamily="2" charset="-122"/>
                <a:sym typeface="+mn-ea"/>
              </a:rPr>
              <a:t>Transport</a:t>
            </a:r>
            <a:endParaRPr lang="zh-CN" altLang="en-US" sz="2135" dirty="0">
              <a:solidFill>
                <a:schemeClr val="bg1"/>
              </a:solidFill>
              <a:latin typeface="字魂36号-正文宋楷" panose="02000000000000000000" pitchFamily="2" charset="-122"/>
              <a:ea typeface="字魂36号-正文宋楷" panose="02000000000000000000" pitchFamily="2" charset="-122"/>
              <a:sym typeface="+mn-ea"/>
            </a:endParaRPr>
          </a:p>
        </p:txBody>
      </p:sp>
      <p:sp>
        <p:nvSpPr>
          <p:cNvPr id="12" name="文本框 11"/>
          <p:cNvSpPr txBox="1"/>
          <p:nvPr/>
        </p:nvSpPr>
        <p:spPr>
          <a:xfrm>
            <a:off x="2835275" y="5933440"/>
            <a:ext cx="944245" cy="420370"/>
          </a:xfrm>
          <a:prstGeom prst="rect">
            <a:avLst/>
          </a:prstGeom>
          <a:noFill/>
        </p:spPr>
        <p:txBody>
          <a:bodyPr wrap="square" rtlCol="0">
            <a:spAutoFit/>
          </a:bodyPr>
          <a:p>
            <a:pPr algn="ctr"/>
            <a:r>
              <a:rPr lang="zh-CN" altLang="en-US" sz="2135" dirty="0">
                <a:solidFill>
                  <a:schemeClr val="bg1"/>
                </a:solidFill>
                <a:latin typeface="字魂36号-正文宋楷" panose="02000000000000000000" pitchFamily="2" charset="-122"/>
                <a:ea typeface="字魂36号-正文宋楷" panose="02000000000000000000" pitchFamily="2" charset="-122"/>
                <a:sym typeface="+mn-ea"/>
              </a:rPr>
              <a:t>Spot</a:t>
            </a:r>
            <a:endParaRPr lang="zh-CN" altLang="en-US" sz="2135" dirty="0">
              <a:solidFill>
                <a:schemeClr val="bg1"/>
              </a:solidFill>
              <a:latin typeface="字魂36号-正文宋楷" panose="02000000000000000000" pitchFamily="2" charset="-122"/>
              <a:ea typeface="字魂36号-正文宋楷" panose="02000000000000000000" pitchFamily="2" charset="-122"/>
              <a:sym typeface="+mn-ea"/>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14:bounceEnd="68000">
                                          <p:cBhvr additive="base">
                                            <p:cTn id="7" dur="500" fill="hold"/>
                                            <p:tgtEl>
                                              <p:spTgt spid="330"/>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3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8000">
                                      <p:stCondLst>
                                        <p:cond delay="0"/>
                                      </p:stCondLst>
                                      <p:childTnLst>
                                        <p:set>
                                          <p:cBhvr>
                                            <p:cTn id="11" dur="1" fill="hold">
                                              <p:stCondLst>
                                                <p:cond delay="0"/>
                                              </p:stCondLst>
                                            </p:cTn>
                                            <p:tgtEl>
                                              <p:spTgt spid="331"/>
                                            </p:tgtEl>
                                            <p:attrNameLst>
                                              <p:attrName>style.visibility</p:attrName>
                                            </p:attrNameLst>
                                          </p:cBhvr>
                                          <p:to>
                                            <p:strVal val="visible"/>
                                          </p:to>
                                        </p:set>
                                        <p:anim calcmode="lin" valueType="num" p14:bounceEnd="68000">
                                          <p:cBhvr additive="base">
                                            <p:cTn id="12" dur="500" fill="hold"/>
                                            <p:tgtEl>
                                              <p:spTgt spid="331"/>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33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327"/>
                                            </p:tgtEl>
                                            <p:attrNameLst>
                                              <p:attrName>style.visibility</p:attrName>
                                            </p:attrNameLst>
                                          </p:cBhvr>
                                          <p:to>
                                            <p:strVal val="visible"/>
                                          </p:to>
                                        </p:set>
                                        <p:animScale>
                                          <p:cBhvr>
                                            <p:cTn id="17" dur="1000" decel="50000" fill="hold">
                                              <p:stCondLst>
                                                <p:cond delay="0"/>
                                              </p:stCondLst>
                                            </p:cTn>
                                            <p:tgtEl>
                                              <p:spTgt spid="3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27"/>
                                            </p:tgtEl>
                                            <p:attrNameLst>
                                              <p:attrName>ppt_x</p:attrName>
                                              <p:attrName>ppt_y</p:attrName>
                                            </p:attrNameLst>
                                          </p:cBhvr>
                                        </p:animMotion>
                                        <p:animEffect transition="in" filter="fade">
                                          <p:cBhvr>
                                            <p:cTn id="19" dur="1000"/>
                                            <p:tgtEl>
                                              <p:spTgt spid="327"/>
                                            </p:tgtEl>
                                          </p:cBhvr>
                                        </p:animEffect>
                                      </p:childTnLst>
                                    </p:cTn>
                                  </p:par>
                                  <p:par>
                                    <p:cTn id="20" presetID="52" presetClass="entr" presetSubtype="0" fill="hold" nodeType="withEffect">
                                      <p:stCondLst>
                                        <p:cond delay="200"/>
                                      </p:stCondLst>
                                      <p:childTnLst>
                                        <p:set>
                                          <p:cBhvr>
                                            <p:cTn id="21" dur="1" fill="hold">
                                              <p:stCondLst>
                                                <p:cond delay="0"/>
                                              </p:stCondLst>
                                            </p:cTn>
                                            <p:tgtEl>
                                              <p:spTgt spid="328"/>
                                            </p:tgtEl>
                                            <p:attrNameLst>
                                              <p:attrName>style.visibility</p:attrName>
                                            </p:attrNameLst>
                                          </p:cBhvr>
                                          <p:to>
                                            <p:strVal val="visible"/>
                                          </p:to>
                                        </p:set>
                                        <p:animScale>
                                          <p:cBhvr>
                                            <p:cTn id="22" dur="1000" decel="50000" fill="hold">
                                              <p:stCondLst>
                                                <p:cond delay="0"/>
                                              </p:stCondLst>
                                            </p:cTn>
                                            <p:tgtEl>
                                              <p:spTgt spid="3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28"/>
                                            </p:tgtEl>
                                            <p:attrNameLst>
                                              <p:attrName>ppt_x</p:attrName>
                                              <p:attrName>ppt_y</p:attrName>
                                            </p:attrNameLst>
                                          </p:cBhvr>
                                        </p:animMotion>
                                        <p:animEffect transition="in" filter="fade">
                                          <p:cBhvr>
                                            <p:cTn id="24" dur="1000"/>
                                            <p:tgtEl>
                                              <p:spTgt spid="3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3"/>
                                            </p:tgtEl>
                                            <p:attrNameLst>
                                              <p:attrName>style.visibility</p:attrName>
                                            </p:attrNameLst>
                                          </p:cBhvr>
                                          <p:to>
                                            <p:strVal val="visible"/>
                                          </p:to>
                                        </p:set>
                                        <p:anim calcmode="lin" valueType="num">
                                          <p:cBhvr>
                                            <p:cTn id="29" dur="250" fill="hold"/>
                                            <p:tgtEl>
                                              <p:spTgt spid="133"/>
                                            </p:tgtEl>
                                            <p:attrNameLst>
                                              <p:attrName>ppt_w</p:attrName>
                                            </p:attrNameLst>
                                          </p:cBhvr>
                                          <p:tavLst>
                                            <p:tav tm="0">
                                              <p:val>
                                                <p:fltVal val="0"/>
                                              </p:val>
                                            </p:tav>
                                            <p:tav tm="100000">
                                              <p:val>
                                                <p:strVal val="#ppt_w"/>
                                              </p:val>
                                            </p:tav>
                                          </p:tavLst>
                                        </p:anim>
                                        <p:anim calcmode="lin" valueType="num">
                                          <p:cBhvr>
                                            <p:cTn id="30" dur="250" fill="hold"/>
                                            <p:tgtEl>
                                              <p:spTgt spid="133"/>
                                            </p:tgtEl>
                                            <p:attrNameLst>
                                              <p:attrName>ppt_h</p:attrName>
                                            </p:attrNameLst>
                                          </p:cBhvr>
                                          <p:tavLst>
                                            <p:tav tm="0">
                                              <p:val>
                                                <p:fltVal val="0"/>
                                              </p:val>
                                            </p:tav>
                                            <p:tav tm="100000">
                                              <p:val>
                                                <p:strVal val="#ppt_h"/>
                                              </p:val>
                                            </p:tav>
                                          </p:tavLst>
                                        </p:anim>
                                        <p:animEffect transition="in" filter="fade">
                                          <p:cBhvr>
                                            <p:cTn id="31" dur="250"/>
                                            <p:tgtEl>
                                              <p:spTgt spid="133"/>
                                            </p:tgtEl>
                                          </p:cBhvr>
                                        </p:animEffect>
                                      </p:childTnLst>
                                    </p:cTn>
                                  </p:par>
                                </p:childTnLst>
                              </p:cTn>
                            </p:par>
                            <p:par>
                              <p:cTn id="32" fill="hold">
                                <p:stCondLst>
                                  <p:cond delay="500"/>
                                </p:stCondLst>
                                <p:childTnLst>
                                  <p:par>
                                    <p:cTn id="33" presetID="5" presetClass="entr" presetSubtype="10" fill="hold" grpId="0"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checkerboard(across)">
                                          <p:cBhvr>
                                            <p:cTn id="35" dur="500"/>
                                            <p:tgtEl>
                                              <p:spTgt spid="12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5"/>
                                            </p:tgtEl>
                                            <p:attrNameLst>
                                              <p:attrName>style.visibility</p:attrName>
                                            </p:attrNameLst>
                                          </p:cBhvr>
                                          <p:to>
                                            <p:strVal val="visible"/>
                                          </p:to>
                                        </p:set>
                                        <p:anim calcmode="lin" valueType="num">
                                          <p:cBhvr>
                                            <p:cTn id="40" dur="250" fill="hold"/>
                                            <p:tgtEl>
                                              <p:spTgt spid="135"/>
                                            </p:tgtEl>
                                            <p:attrNameLst>
                                              <p:attrName>ppt_w</p:attrName>
                                            </p:attrNameLst>
                                          </p:cBhvr>
                                          <p:tavLst>
                                            <p:tav tm="0">
                                              <p:val>
                                                <p:fltVal val="0"/>
                                              </p:val>
                                            </p:tav>
                                            <p:tav tm="100000">
                                              <p:val>
                                                <p:strVal val="#ppt_w"/>
                                              </p:val>
                                            </p:tav>
                                          </p:tavLst>
                                        </p:anim>
                                        <p:anim calcmode="lin" valueType="num">
                                          <p:cBhvr>
                                            <p:cTn id="41" dur="250" fill="hold"/>
                                            <p:tgtEl>
                                              <p:spTgt spid="135"/>
                                            </p:tgtEl>
                                            <p:attrNameLst>
                                              <p:attrName>ppt_h</p:attrName>
                                            </p:attrNameLst>
                                          </p:cBhvr>
                                          <p:tavLst>
                                            <p:tav tm="0">
                                              <p:val>
                                                <p:fltVal val="0"/>
                                              </p:val>
                                            </p:tav>
                                            <p:tav tm="100000">
                                              <p:val>
                                                <p:strVal val="#ppt_h"/>
                                              </p:val>
                                            </p:tav>
                                          </p:tavLst>
                                        </p:anim>
                                        <p:animEffect transition="in" filter="fade">
                                          <p:cBhvr>
                                            <p:cTn id="42" dur="250"/>
                                            <p:tgtEl>
                                              <p:spTgt spid="135"/>
                                            </p:tgtEl>
                                          </p:cBhvr>
                                        </p:animEffect>
                                      </p:childTnLst>
                                    </p:cTn>
                                  </p:par>
                                </p:childTnLst>
                              </p:cTn>
                            </p:par>
                            <p:par>
                              <p:cTn id="43" fill="hold">
                                <p:stCondLst>
                                  <p:cond delay="500"/>
                                </p:stCondLst>
                                <p:childTnLst>
                                  <p:par>
                                    <p:cTn id="44" presetID="5" presetClass="entr" presetSubtype="10" fill="hold" grpId="0" nodeType="after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checkerboard(across)">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4"/>
                                            </p:tgtEl>
                                            <p:attrNameLst>
                                              <p:attrName>style.visibility</p:attrName>
                                            </p:attrNameLst>
                                          </p:cBhvr>
                                          <p:to>
                                            <p:strVal val="visible"/>
                                          </p:to>
                                        </p:set>
                                        <p:anim calcmode="lin" valueType="num">
                                          <p:cBhvr>
                                            <p:cTn id="51" dur="250" fill="hold"/>
                                            <p:tgtEl>
                                              <p:spTgt spid="134"/>
                                            </p:tgtEl>
                                            <p:attrNameLst>
                                              <p:attrName>ppt_w</p:attrName>
                                            </p:attrNameLst>
                                          </p:cBhvr>
                                          <p:tavLst>
                                            <p:tav tm="0">
                                              <p:val>
                                                <p:fltVal val="0"/>
                                              </p:val>
                                            </p:tav>
                                            <p:tav tm="100000">
                                              <p:val>
                                                <p:strVal val="#ppt_w"/>
                                              </p:val>
                                            </p:tav>
                                          </p:tavLst>
                                        </p:anim>
                                        <p:anim calcmode="lin" valueType="num">
                                          <p:cBhvr>
                                            <p:cTn id="52" dur="250" fill="hold"/>
                                            <p:tgtEl>
                                              <p:spTgt spid="134"/>
                                            </p:tgtEl>
                                            <p:attrNameLst>
                                              <p:attrName>ppt_h</p:attrName>
                                            </p:attrNameLst>
                                          </p:cBhvr>
                                          <p:tavLst>
                                            <p:tav tm="0">
                                              <p:val>
                                                <p:fltVal val="0"/>
                                              </p:val>
                                            </p:tav>
                                            <p:tav tm="100000">
                                              <p:val>
                                                <p:strVal val="#ppt_h"/>
                                              </p:val>
                                            </p:tav>
                                          </p:tavLst>
                                        </p:anim>
                                        <p:animEffect transition="in" filter="fade">
                                          <p:cBhvr>
                                            <p:cTn id="53" dur="250"/>
                                            <p:tgtEl>
                                              <p:spTgt spid="134"/>
                                            </p:tgtEl>
                                          </p:cBhvr>
                                        </p:animEffect>
                                      </p:childTnLst>
                                    </p:cTn>
                                  </p:par>
                                </p:childTnLst>
                              </p:cTn>
                            </p:par>
                            <p:par>
                              <p:cTn id="54" fill="hold">
                                <p:stCondLst>
                                  <p:cond delay="500"/>
                                </p:stCondLst>
                                <p:childTnLst>
                                  <p:par>
                                    <p:cTn id="55" presetID="5" presetClass="entr" presetSubtype="10" fill="hold" grpId="0" nodeType="afterEffect">
                                      <p:stCondLst>
                                        <p:cond delay="0"/>
                                      </p:stCondLst>
                                      <p:childTnLst>
                                        <p:set>
                                          <p:cBhvr>
                                            <p:cTn id="56" dur="1" fill="hold">
                                              <p:stCondLst>
                                                <p:cond delay="0"/>
                                              </p:stCondLst>
                                            </p:cTn>
                                            <p:tgtEl>
                                              <p:spTgt spid="128"/>
                                            </p:tgtEl>
                                            <p:attrNameLst>
                                              <p:attrName>style.visibility</p:attrName>
                                            </p:attrNameLst>
                                          </p:cBhvr>
                                          <p:to>
                                            <p:strVal val="visible"/>
                                          </p:to>
                                        </p:set>
                                        <p:animEffect transition="in" filter="checkerboard(across)">
                                          <p:cBhvr>
                                            <p:cTn id="57" dur="500"/>
                                            <p:tgtEl>
                                              <p:spTgt spid="12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p:cTn id="62" dur="250" fill="hold"/>
                                            <p:tgtEl>
                                              <p:spTgt spid="136"/>
                                            </p:tgtEl>
                                            <p:attrNameLst>
                                              <p:attrName>ppt_w</p:attrName>
                                            </p:attrNameLst>
                                          </p:cBhvr>
                                          <p:tavLst>
                                            <p:tav tm="0">
                                              <p:val>
                                                <p:fltVal val="0"/>
                                              </p:val>
                                            </p:tav>
                                            <p:tav tm="100000">
                                              <p:val>
                                                <p:strVal val="#ppt_w"/>
                                              </p:val>
                                            </p:tav>
                                          </p:tavLst>
                                        </p:anim>
                                        <p:anim calcmode="lin" valueType="num">
                                          <p:cBhvr>
                                            <p:cTn id="63" dur="250" fill="hold"/>
                                            <p:tgtEl>
                                              <p:spTgt spid="136"/>
                                            </p:tgtEl>
                                            <p:attrNameLst>
                                              <p:attrName>ppt_h</p:attrName>
                                            </p:attrNameLst>
                                          </p:cBhvr>
                                          <p:tavLst>
                                            <p:tav tm="0">
                                              <p:val>
                                                <p:fltVal val="0"/>
                                              </p:val>
                                            </p:tav>
                                            <p:tav tm="100000">
                                              <p:val>
                                                <p:strVal val="#ppt_h"/>
                                              </p:val>
                                            </p:tav>
                                          </p:tavLst>
                                        </p:anim>
                                        <p:animEffect transition="in" filter="fade">
                                          <p:cBhvr>
                                            <p:cTn id="64" dur="250"/>
                                            <p:tgtEl>
                                              <p:spTgt spid="136"/>
                                            </p:tgtEl>
                                          </p:cBhvr>
                                        </p:animEffect>
                                      </p:childTnLst>
                                    </p:cTn>
                                  </p:par>
                                </p:childTnLst>
                              </p:cTn>
                            </p:par>
                            <p:par>
                              <p:cTn id="65" fill="hold">
                                <p:stCondLst>
                                  <p:cond delay="500"/>
                                </p:stCondLst>
                                <p:childTnLst>
                                  <p:par>
                                    <p:cTn id="66" presetID="5" presetClass="entr" presetSubtype="10" fill="hold" grpId="0" nodeType="after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checkerboard(across)">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20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childTnLst>
                              </p:cTn>
                            </p:par>
                            <p:par>
                              <p:cTn id="76" fill="hold">
                                <p:stCondLst>
                                  <p:cond delay="700"/>
                                </p:stCondLst>
                                <p:childTnLst>
                                  <p:par>
                                    <p:cTn id="77" presetID="5" presetClass="entr" presetSubtype="1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checkerboard(across)">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8" grpId="0"/>
          <p:bldP spid="130" grpId="0"/>
          <p:bldP spid="132" grpId="0"/>
          <p:bldP spid="133" grpId="0" bldLvl="0" animBg="1"/>
          <p:bldP spid="134" grpId="0" bldLvl="0" animBg="1"/>
          <p:bldP spid="135" grpId="0" bldLvl="0" animBg="1"/>
          <p:bldP spid="136" grpId="0" bldLvl="0" animBg="1"/>
          <p:bldP spid="5" grpId="0"/>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ppt_x"/>
                                              </p:val>
                                            </p:tav>
                                            <p:tav tm="100000">
                                              <p:val>
                                                <p:strVal val="#ppt_x"/>
                                              </p:val>
                                            </p:tav>
                                          </p:tavLst>
                                        </p:anim>
                                        <p:anim calcmode="lin" valueType="num">
                                          <p:cBhvr additive="base">
                                            <p:cTn id="8" dur="500" fill="hold"/>
                                            <p:tgtEl>
                                              <p:spTgt spid="3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1"/>
                                            </p:tgtEl>
                                            <p:attrNameLst>
                                              <p:attrName>style.visibility</p:attrName>
                                            </p:attrNameLst>
                                          </p:cBhvr>
                                          <p:to>
                                            <p:strVal val="visible"/>
                                          </p:to>
                                        </p:set>
                                        <p:anim calcmode="lin" valueType="num">
                                          <p:cBhvr additive="base">
                                            <p:cTn id="12" dur="500" fill="hold"/>
                                            <p:tgtEl>
                                              <p:spTgt spid="331"/>
                                            </p:tgtEl>
                                            <p:attrNameLst>
                                              <p:attrName>ppt_x</p:attrName>
                                            </p:attrNameLst>
                                          </p:cBhvr>
                                          <p:tavLst>
                                            <p:tav tm="0">
                                              <p:val>
                                                <p:strVal val="#ppt_x"/>
                                              </p:val>
                                            </p:tav>
                                            <p:tav tm="100000">
                                              <p:val>
                                                <p:strVal val="#ppt_x"/>
                                              </p:val>
                                            </p:tav>
                                          </p:tavLst>
                                        </p:anim>
                                        <p:anim calcmode="lin" valueType="num">
                                          <p:cBhvr additive="base">
                                            <p:cTn id="13" dur="500" fill="hold"/>
                                            <p:tgtEl>
                                              <p:spTgt spid="33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327"/>
                                            </p:tgtEl>
                                            <p:attrNameLst>
                                              <p:attrName>style.visibility</p:attrName>
                                            </p:attrNameLst>
                                          </p:cBhvr>
                                          <p:to>
                                            <p:strVal val="visible"/>
                                          </p:to>
                                        </p:set>
                                        <p:animScale>
                                          <p:cBhvr>
                                            <p:cTn id="17" dur="1000" decel="50000" fill="hold">
                                              <p:stCondLst>
                                                <p:cond delay="0"/>
                                              </p:stCondLst>
                                            </p:cTn>
                                            <p:tgtEl>
                                              <p:spTgt spid="3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27"/>
                                            </p:tgtEl>
                                            <p:attrNameLst>
                                              <p:attrName>ppt_x</p:attrName>
                                              <p:attrName>ppt_y</p:attrName>
                                            </p:attrNameLst>
                                          </p:cBhvr>
                                        </p:animMotion>
                                        <p:animEffect transition="in" filter="fade">
                                          <p:cBhvr>
                                            <p:cTn id="19" dur="1000"/>
                                            <p:tgtEl>
                                              <p:spTgt spid="327"/>
                                            </p:tgtEl>
                                          </p:cBhvr>
                                        </p:animEffect>
                                      </p:childTnLst>
                                    </p:cTn>
                                  </p:par>
                                  <p:par>
                                    <p:cTn id="20" presetID="52" presetClass="entr" presetSubtype="0" fill="hold" nodeType="withEffect">
                                      <p:stCondLst>
                                        <p:cond delay="200"/>
                                      </p:stCondLst>
                                      <p:childTnLst>
                                        <p:set>
                                          <p:cBhvr>
                                            <p:cTn id="21" dur="1" fill="hold">
                                              <p:stCondLst>
                                                <p:cond delay="0"/>
                                              </p:stCondLst>
                                            </p:cTn>
                                            <p:tgtEl>
                                              <p:spTgt spid="328"/>
                                            </p:tgtEl>
                                            <p:attrNameLst>
                                              <p:attrName>style.visibility</p:attrName>
                                            </p:attrNameLst>
                                          </p:cBhvr>
                                          <p:to>
                                            <p:strVal val="visible"/>
                                          </p:to>
                                        </p:set>
                                        <p:animScale>
                                          <p:cBhvr>
                                            <p:cTn id="22" dur="1000" decel="50000" fill="hold">
                                              <p:stCondLst>
                                                <p:cond delay="0"/>
                                              </p:stCondLst>
                                            </p:cTn>
                                            <p:tgtEl>
                                              <p:spTgt spid="3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28"/>
                                            </p:tgtEl>
                                            <p:attrNameLst>
                                              <p:attrName>ppt_x</p:attrName>
                                              <p:attrName>ppt_y</p:attrName>
                                            </p:attrNameLst>
                                          </p:cBhvr>
                                        </p:animMotion>
                                        <p:animEffect transition="in" filter="fade">
                                          <p:cBhvr>
                                            <p:cTn id="24" dur="1000"/>
                                            <p:tgtEl>
                                              <p:spTgt spid="3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3"/>
                                            </p:tgtEl>
                                            <p:attrNameLst>
                                              <p:attrName>style.visibility</p:attrName>
                                            </p:attrNameLst>
                                          </p:cBhvr>
                                          <p:to>
                                            <p:strVal val="visible"/>
                                          </p:to>
                                        </p:set>
                                        <p:anim calcmode="lin" valueType="num">
                                          <p:cBhvr>
                                            <p:cTn id="29" dur="250" fill="hold"/>
                                            <p:tgtEl>
                                              <p:spTgt spid="133"/>
                                            </p:tgtEl>
                                            <p:attrNameLst>
                                              <p:attrName>ppt_w</p:attrName>
                                            </p:attrNameLst>
                                          </p:cBhvr>
                                          <p:tavLst>
                                            <p:tav tm="0">
                                              <p:val>
                                                <p:fltVal val="0"/>
                                              </p:val>
                                            </p:tav>
                                            <p:tav tm="100000">
                                              <p:val>
                                                <p:strVal val="#ppt_w"/>
                                              </p:val>
                                            </p:tav>
                                          </p:tavLst>
                                        </p:anim>
                                        <p:anim calcmode="lin" valueType="num">
                                          <p:cBhvr>
                                            <p:cTn id="30" dur="250" fill="hold"/>
                                            <p:tgtEl>
                                              <p:spTgt spid="133"/>
                                            </p:tgtEl>
                                            <p:attrNameLst>
                                              <p:attrName>ppt_h</p:attrName>
                                            </p:attrNameLst>
                                          </p:cBhvr>
                                          <p:tavLst>
                                            <p:tav tm="0">
                                              <p:val>
                                                <p:fltVal val="0"/>
                                              </p:val>
                                            </p:tav>
                                            <p:tav tm="100000">
                                              <p:val>
                                                <p:strVal val="#ppt_h"/>
                                              </p:val>
                                            </p:tav>
                                          </p:tavLst>
                                        </p:anim>
                                        <p:animEffect transition="in" filter="fade">
                                          <p:cBhvr>
                                            <p:cTn id="31" dur="250"/>
                                            <p:tgtEl>
                                              <p:spTgt spid="133"/>
                                            </p:tgtEl>
                                          </p:cBhvr>
                                        </p:animEffect>
                                      </p:childTnLst>
                                    </p:cTn>
                                  </p:par>
                                </p:childTnLst>
                              </p:cTn>
                            </p:par>
                            <p:par>
                              <p:cTn id="32" fill="hold">
                                <p:stCondLst>
                                  <p:cond delay="500"/>
                                </p:stCondLst>
                                <p:childTnLst>
                                  <p:par>
                                    <p:cTn id="33" presetID="5" presetClass="entr" presetSubtype="10" fill="hold" grpId="0"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checkerboard(across)">
                                          <p:cBhvr>
                                            <p:cTn id="35" dur="500"/>
                                            <p:tgtEl>
                                              <p:spTgt spid="12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5"/>
                                            </p:tgtEl>
                                            <p:attrNameLst>
                                              <p:attrName>style.visibility</p:attrName>
                                            </p:attrNameLst>
                                          </p:cBhvr>
                                          <p:to>
                                            <p:strVal val="visible"/>
                                          </p:to>
                                        </p:set>
                                        <p:anim calcmode="lin" valueType="num">
                                          <p:cBhvr>
                                            <p:cTn id="40" dur="250" fill="hold"/>
                                            <p:tgtEl>
                                              <p:spTgt spid="135"/>
                                            </p:tgtEl>
                                            <p:attrNameLst>
                                              <p:attrName>ppt_w</p:attrName>
                                            </p:attrNameLst>
                                          </p:cBhvr>
                                          <p:tavLst>
                                            <p:tav tm="0">
                                              <p:val>
                                                <p:fltVal val="0"/>
                                              </p:val>
                                            </p:tav>
                                            <p:tav tm="100000">
                                              <p:val>
                                                <p:strVal val="#ppt_w"/>
                                              </p:val>
                                            </p:tav>
                                          </p:tavLst>
                                        </p:anim>
                                        <p:anim calcmode="lin" valueType="num">
                                          <p:cBhvr>
                                            <p:cTn id="41" dur="250" fill="hold"/>
                                            <p:tgtEl>
                                              <p:spTgt spid="135"/>
                                            </p:tgtEl>
                                            <p:attrNameLst>
                                              <p:attrName>ppt_h</p:attrName>
                                            </p:attrNameLst>
                                          </p:cBhvr>
                                          <p:tavLst>
                                            <p:tav tm="0">
                                              <p:val>
                                                <p:fltVal val="0"/>
                                              </p:val>
                                            </p:tav>
                                            <p:tav tm="100000">
                                              <p:val>
                                                <p:strVal val="#ppt_h"/>
                                              </p:val>
                                            </p:tav>
                                          </p:tavLst>
                                        </p:anim>
                                        <p:animEffect transition="in" filter="fade">
                                          <p:cBhvr>
                                            <p:cTn id="42" dur="250"/>
                                            <p:tgtEl>
                                              <p:spTgt spid="135"/>
                                            </p:tgtEl>
                                          </p:cBhvr>
                                        </p:animEffect>
                                      </p:childTnLst>
                                    </p:cTn>
                                  </p:par>
                                </p:childTnLst>
                              </p:cTn>
                            </p:par>
                            <p:par>
                              <p:cTn id="43" fill="hold">
                                <p:stCondLst>
                                  <p:cond delay="500"/>
                                </p:stCondLst>
                                <p:childTnLst>
                                  <p:par>
                                    <p:cTn id="44" presetID="5" presetClass="entr" presetSubtype="10" fill="hold" grpId="0" nodeType="after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checkerboard(across)">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4"/>
                                            </p:tgtEl>
                                            <p:attrNameLst>
                                              <p:attrName>style.visibility</p:attrName>
                                            </p:attrNameLst>
                                          </p:cBhvr>
                                          <p:to>
                                            <p:strVal val="visible"/>
                                          </p:to>
                                        </p:set>
                                        <p:anim calcmode="lin" valueType="num">
                                          <p:cBhvr>
                                            <p:cTn id="51" dur="250" fill="hold"/>
                                            <p:tgtEl>
                                              <p:spTgt spid="134"/>
                                            </p:tgtEl>
                                            <p:attrNameLst>
                                              <p:attrName>ppt_w</p:attrName>
                                            </p:attrNameLst>
                                          </p:cBhvr>
                                          <p:tavLst>
                                            <p:tav tm="0">
                                              <p:val>
                                                <p:fltVal val="0"/>
                                              </p:val>
                                            </p:tav>
                                            <p:tav tm="100000">
                                              <p:val>
                                                <p:strVal val="#ppt_w"/>
                                              </p:val>
                                            </p:tav>
                                          </p:tavLst>
                                        </p:anim>
                                        <p:anim calcmode="lin" valueType="num">
                                          <p:cBhvr>
                                            <p:cTn id="52" dur="250" fill="hold"/>
                                            <p:tgtEl>
                                              <p:spTgt spid="134"/>
                                            </p:tgtEl>
                                            <p:attrNameLst>
                                              <p:attrName>ppt_h</p:attrName>
                                            </p:attrNameLst>
                                          </p:cBhvr>
                                          <p:tavLst>
                                            <p:tav tm="0">
                                              <p:val>
                                                <p:fltVal val="0"/>
                                              </p:val>
                                            </p:tav>
                                            <p:tav tm="100000">
                                              <p:val>
                                                <p:strVal val="#ppt_h"/>
                                              </p:val>
                                            </p:tav>
                                          </p:tavLst>
                                        </p:anim>
                                        <p:animEffect transition="in" filter="fade">
                                          <p:cBhvr>
                                            <p:cTn id="53" dur="250"/>
                                            <p:tgtEl>
                                              <p:spTgt spid="134"/>
                                            </p:tgtEl>
                                          </p:cBhvr>
                                        </p:animEffect>
                                      </p:childTnLst>
                                    </p:cTn>
                                  </p:par>
                                </p:childTnLst>
                              </p:cTn>
                            </p:par>
                            <p:par>
                              <p:cTn id="54" fill="hold">
                                <p:stCondLst>
                                  <p:cond delay="500"/>
                                </p:stCondLst>
                                <p:childTnLst>
                                  <p:par>
                                    <p:cTn id="55" presetID="5" presetClass="entr" presetSubtype="10" fill="hold" grpId="0" nodeType="afterEffect">
                                      <p:stCondLst>
                                        <p:cond delay="0"/>
                                      </p:stCondLst>
                                      <p:childTnLst>
                                        <p:set>
                                          <p:cBhvr>
                                            <p:cTn id="56" dur="1" fill="hold">
                                              <p:stCondLst>
                                                <p:cond delay="0"/>
                                              </p:stCondLst>
                                            </p:cTn>
                                            <p:tgtEl>
                                              <p:spTgt spid="128"/>
                                            </p:tgtEl>
                                            <p:attrNameLst>
                                              <p:attrName>style.visibility</p:attrName>
                                            </p:attrNameLst>
                                          </p:cBhvr>
                                          <p:to>
                                            <p:strVal val="visible"/>
                                          </p:to>
                                        </p:set>
                                        <p:animEffect transition="in" filter="checkerboard(across)">
                                          <p:cBhvr>
                                            <p:cTn id="57" dur="500"/>
                                            <p:tgtEl>
                                              <p:spTgt spid="12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p:cTn id="62" dur="250" fill="hold"/>
                                            <p:tgtEl>
                                              <p:spTgt spid="136"/>
                                            </p:tgtEl>
                                            <p:attrNameLst>
                                              <p:attrName>ppt_w</p:attrName>
                                            </p:attrNameLst>
                                          </p:cBhvr>
                                          <p:tavLst>
                                            <p:tav tm="0">
                                              <p:val>
                                                <p:fltVal val="0"/>
                                              </p:val>
                                            </p:tav>
                                            <p:tav tm="100000">
                                              <p:val>
                                                <p:strVal val="#ppt_w"/>
                                              </p:val>
                                            </p:tav>
                                          </p:tavLst>
                                        </p:anim>
                                        <p:anim calcmode="lin" valueType="num">
                                          <p:cBhvr>
                                            <p:cTn id="63" dur="250" fill="hold"/>
                                            <p:tgtEl>
                                              <p:spTgt spid="136"/>
                                            </p:tgtEl>
                                            <p:attrNameLst>
                                              <p:attrName>ppt_h</p:attrName>
                                            </p:attrNameLst>
                                          </p:cBhvr>
                                          <p:tavLst>
                                            <p:tav tm="0">
                                              <p:val>
                                                <p:fltVal val="0"/>
                                              </p:val>
                                            </p:tav>
                                            <p:tav tm="100000">
                                              <p:val>
                                                <p:strVal val="#ppt_h"/>
                                              </p:val>
                                            </p:tav>
                                          </p:tavLst>
                                        </p:anim>
                                        <p:animEffect transition="in" filter="fade">
                                          <p:cBhvr>
                                            <p:cTn id="64" dur="250"/>
                                            <p:tgtEl>
                                              <p:spTgt spid="136"/>
                                            </p:tgtEl>
                                          </p:cBhvr>
                                        </p:animEffect>
                                      </p:childTnLst>
                                    </p:cTn>
                                  </p:par>
                                </p:childTnLst>
                              </p:cTn>
                            </p:par>
                            <p:par>
                              <p:cTn id="65" fill="hold">
                                <p:stCondLst>
                                  <p:cond delay="500"/>
                                </p:stCondLst>
                                <p:childTnLst>
                                  <p:par>
                                    <p:cTn id="66" presetID="5" presetClass="entr" presetSubtype="10" fill="hold" grpId="0" nodeType="after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checkerboard(across)">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20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childTnLst>
                              </p:cTn>
                            </p:par>
                            <p:par>
                              <p:cTn id="76" fill="hold">
                                <p:stCondLst>
                                  <p:cond delay="700"/>
                                </p:stCondLst>
                                <p:childTnLst>
                                  <p:par>
                                    <p:cTn id="77" presetID="5" presetClass="entr" presetSubtype="1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checkerboard(across)">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8" grpId="0"/>
          <p:bldP spid="130" grpId="0"/>
          <p:bldP spid="132" grpId="0"/>
          <p:bldP spid="133" grpId="0" bldLvl="0" animBg="1"/>
          <p:bldP spid="134" grpId="0" bldLvl="0" animBg="1"/>
          <p:bldP spid="135" grpId="0" bldLvl="0" animBg="1"/>
          <p:bldP spid="136" grpId="0" bldLvl="0" animBg="1"/>
          <p:bldP spid="5" grpId="0"/>
          <p:bldP spid="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7756" y="172527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78" name="组合 177"/>
          <p:cNvGrpSpPr/>
          <p:nvPr/>
        </p:nvGrpSpPr>
        <p:grpSpPr>
          <a:xfrm rot="18302409">
            <a:off x="-422706" y="1827587"/>
            <a:ext cx="5190546" cy="4183077"/>
            <a:chOff x="1816885" y="160250"/>
            <a:chExt cx="5190546" cy="4183077"/>
          </a:xfrm>
          <a:solidFill>
            <a:schemeClr val="tx1">
              <a:lumMod val="50000"/>
              <a:lumOff val="50000"/>
            </a:schemeClr>
          </a:solidFill>
        </p:grpSpPr>
        <p:grpSp>
          <p:nvGrpSpPr>
            <p:cNvPr id="179" name="组合 178"/>
            <p:cNvGrpSpPr/>
            <p:nvPr/>
          </p:nvGrpSpPr>
          <p:grpSpPr>
            <a:xfrm rot="1500213">
              <a:off x="1816885" y="160250"/>
              <a:ext cx="4835931" cy="4183077"/>
              <a:chOff x="2983829" y="1091787"/>
              <a:chExt cx="4835931" cy="4183077"/>
            </a:xfrm>
            <a:grpFill/>
          </p:grpSpPr>
          <p:sp>
            <p:nvSpPr>
              <p:cNvPr id="181"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7"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8"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9"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0"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1"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2"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3"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4"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5"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6"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7"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8"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9"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0"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1"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2"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3"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4"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5"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6"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7"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8"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9"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0"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1"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2"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3"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4"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5"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6"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7"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8"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9"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0"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1"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2"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3"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4"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5"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6"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7"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8"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9"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0"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1"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2"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3"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4"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5"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6"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7"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8"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9"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0"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1"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2"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3"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4"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5"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6"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7"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80"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80492" y="-2011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139"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3890">
            <a:off x="10777499" y="4212177"/>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97" name="图片 96" descr="C:\Users\Administrator\Desktop\PPT素材资料\0ffe71133cac899c4dd89227030da33.jpg0ffe71133cac899c4dd89227030da33"/>
          <p:cNvPicPr>
            <a:picLocks noChangeAspect="1"/>
          </p:cNvPicPr>
          <p:nvPr/>
        </p:nvPicPr>
        <p:blipFill>
          <a:blip r:embed="rId3"/>
          <a:srcRect/>
          <a:stretch>
            <a:fillRect/>
          </a:stretch>
        </p:blipFill>
        <p:spPr>
          <a:xfrm>
            <a:off x="2818765" y="202565"/>
            <a:ext cx="2233930" cy="1675765"/>
          </a:xfrm>
          <a:prstGeom prst="rect">
            <a:avLst/>
          </a:prstGeom>
          <a:ln w="76200">
            <a:noFill/>
          </a:ln>
        </p:spPr>
      </p:pic>
      <p:pic>
        <p:nvPicPr>
          <p:cNvPr id="14" name="图片 13" descr="C:\Users\Administrator\Desktop\PPT素材资料\11c4f148d5d9ad1672780119c81f52d.jpg11c4f148d5d9ad1672780119c81f52d"/>
          <p:cNvPicPr>
            <a:picLocks noChangeAspect="1"/>
          </p:cNvPicPr>
          <p:nvPr/>
        </p:nvPicPr>
        <p:blipFill>
          <a:blip r:embed="rId4"/>
          <a:srcRect/>
          <a:stretch>
            <a:fillRect/>
          </a:stretch>
        </p:blipFill>
        <p:spPr>
          <a:xfrm>
            <a:off x="7578725" y="229870"/>
            <a:ext cx="1786255" cy="1675765"/>
          </a:xfrm>
          <a:prstGeom prst="rect">
            <a:avLst/>
          </a:prstGeom>
          <a:ln w="76200">
            <a:noFill/>
          </a:ln>
        </p:spPr>
      </p:pic>
      <p:pic>
        <p:nvPicPr>
          <p:cNvPr id="16" name="图片 15" descr="C:\Users\Administrator\Desktop\PPT素材资料\578f57e2c4398118374a761d5953183.jpg578f57e2c4398118374a761d5953183"/>
          <p:cNvPicPr>
            <a:picLocks noChangeAspect="1"/>
          </p:cNvPicPr>
          <p:nvPr/>
        </p:nvPicPr>
        <p:blipFill>
          <a:blip r:embed="rId5"/>
          <a:srcRect/>
          <a:stretch>
            <a:fillRect/>
          </a:stretch>
        </p:blipFill>
        <p:spPr>
          <a:xfrm>
            <a:off x="5539864" y="5082955"/>
            <a:ext cx="1283970" cy="1675923"/>
          </a:xfrm>
          <a:prstGeom prst="rect">
            <a:avLst/>
          </a:prstGeom>
          <a:ln w="76200">
            <a:noFill/>
          </a:ln>
        </p:spPr>
      </p:pic>
      <p:pic>
        <p:nvPicPr>
          <p:cNvPr id="17" name="图片 16" descr="C:\Users\Administrator\Desktop\PPT素材资料\工厂图片\15bb07dfce93de43207cb0c0755755a.jpg15bb07dfce93de43207cb0c0755755a"/>
          <p:cNvPicPr>
            <a:picLocks noChangeAspect="1"/>
          </p:cNvPicPr>
          <p:nvPr/>
        </p:nvPicPr>
        <p:blipFill>
          <a:blip r:embed="rId6"/>
          <a:srcRect/>
          <a:stretch>
            <a:fillRect/>
          </a:stretch>
        </p:blipFill>
        <p:spPr>
          <a:xfrm>
            <a:off x="2943225" y="4077970"/>
            <a:ext cx="1697355" cy="2310765"/>
          </a:xfrm>
          <a:prstGeom prst="rect">
            <a:avLst/>
          </a:prstGeom>
          <a:ln w="76200">
            <a:noFill/>
          </a:ln>
        </p:spPr>
      </p:pic>
      <p:pic>
        <p:nvPicPr>
          <p:cNvPr id="18" name="图片 17" descr="C:\Users\Administrator\Desktop\PPT素材资料\c174a0a1eabaef631ed0b51d25f9bf9.jpgc174a0a1eabaef631ed0b51d25f9bf9"/>
          <p:cNvPicPr>
            <a:picLocks noChangeAspect="1"/>
          </p:cNvPicPr>
          <p:nvPr/>
        </p:nvPicPr>
        <p:blipFill>
          <a:blip r:embed="rId7"/>
          <a:srcRect/>
          <a:stretch>
            <a:fillRect/>
          </a:stretch>
        </p:blipFill>
        <p:spPr>
          <a:xfrm>
            <a:off x="5233670" y="202565"/>
            <a:ext cx="2101215" cy="1670685"/>
          </a:xfrm>
          <a:prstGeom prst="rect">
            <a:avLst/>
          </a:prstGeom>
          <a:ln w="76200">
            <a:noFill/>
          </a:ln>
        </p:spPr>
      </p:pic>
      <p:pic>
        <p:nvPicPr>
          <p:cNvPr id="23" name="图片 22" descr="C:\Users\Administrator\Desktop\PPT素材资料\d90ecb44f7dde992e0ad412537ad3c2.jpgd90ecb44f7dde992e0ad412537ad3c2"/>
          <p:cNvPicPr>
            <a:picLocks noChangeAspect="1"/>
          </p:cNvPicPr>
          <p:nvPr/>
        </p:nvPicPr>
        <p:blipFill>
          <a:blip r:embed="rId8"/>
          <a:srcRect/>
          <a:stretch>
            <a:fillRect/>
          </a:stretch>
        </p:blipFill>
        <p:spPr>
          <a:xfrm>
            <a:off x="5162674" y="4099736"/>
            <a:ext cx="2241550" cy="919480"/>
          </a:xfrm>
          <a:prstGeom prst="rect">
            <a:avLst/>
          </a:prstGeom>
          <a:ln w="76200">
            <a:noFill/>
          </a:ln>
        </p:spPr>
      </p:pic>
      <p:pic>
        <p:nvPicPr>
          <p:cNvPr id="25" name="图片 24" descr="C:\Users\Administrator\Desktop\动态配图\55c2fcc93396420494b14b856536cd7.png55c2fcc93396420494b14b856536cd7"/>
          <p:cNvPicPr>
            <a:picLocks noChangeAspect="1"/>
          </p:cNvPicPr>
          <p:nvPr/>
        </p:nvPicPr>
        <p:blipFill>
          <a:blip r:embed="rId9"/>
          <a:srcRect/>
          <a:stretch>
            <a:fillRect/>
          </a:stretch>
        </p:blipFill>
        <p:spPr>
          <a:xfrm>
            <a:off x="2818765" y="2252980"/>
            <a:ext cx="2233295" cy="1336675"/>
          </a:xfrm>
          <a:prstGeom prst="rect">
            <a:avLst/>
          </a:prstGeom>
          <a:ln w="76200">
            <a:noFill/>
          </a:ln>
        </p:spPr>
      </p:pic>
      <p:pic>
        <p:nvPicPr>
          <p:cNvPr id="27" name="图片 26" descr="C:\Users\Administrator\Desktop\动态配图\HTB14M8KXWSs3KVjSZPi763siVXaZ.png_.webp.jpgHTB14M8KXWSs3KVjSZPi763siVXaZ.png_.webp"/>
          <p:cNvPicPr>
            <a:picLocks noChangeAspect="1"/>
          </p:cNvPicPr>
          <p:nvPr/>
        </p:nvPicPr>
        <p:blipFill>
          <a:blip r:embed="rId10"/>
          <a:srcRect/>
          <a:stretch>
            <a:fillRect/>
          </a:stretch>
        </p:blipFill>
        <p:spPr>
          <a:xfrm rot="10800000" flipV="1">
            <a:off x="7649210" y="4055745"/>
            <a:ext cx="1716405" cy="2355215"/>
          </a:xfrm>
          <a:prstGeom prst="rect">
            <a:avLst/>
          </a:prstGeom>
          <a:ln w="76200">
            <a:noFill/>
          </a:ln>
        </p:spPr>
      </p:pic>
      <p:pic>
        <p:nvPicPr>
          <p:cNvPr id="29" name="图片 28" descr="C:\Users\Administrator\Desktop\动态配图\7cd7920c7b806be983c2c847ce7129d.png7cd7920c7b806be983c2c847ce7129d"/>
          <p:cNvPicPr>
            <a:picLocks noChangeAspect="1"/>
          </p:cNvPicPr>
          <p:nvPr/>
        </p:nvPicPr>
        <p:blipFill>
          <a:blip r:embed="rId11"/>
          <a:srcRect/>
          <a:stretch>
            <a:fillRect/>
          </a:stretch>
        </p:blipFill>
        <p:spPr>
          <a:xfrm>
            <a:off x="7578725" y="2253615"/>
            <a:ext cx="1786890" cy="1314450"/>
          </a:xfrm>
          <a:prstGeom prst="rect">
            <a:avLst/>
          </a:prstGeom>
          <a:ln w="76200">
            <a:noFill/>
          </a:ln>
        </p:spPr>
      </p:pic>
      <p:pic>
        <p:nvPicPr>
          <p:cNvPr id="30" name="图片 29" descr="C:\Users\Administrator\Desktop\动态配图\c777d7154cef125f3cf2eb694ab3c3c.pngc777d7154cef125f3cf2eb694ab3c3c"/>
          <p:cNvPicPr>
            <a:picLocks noChangeAspect="1"/>
          </p:cNvPicPr>
          <p:nvPr/>
        </p:nvPicPr>
        <p:blipFill>
          <a:blip r:embed="rId12"/>
          <a:srcRect/>
          <a:stretch>
            <a:fillRect/>
          </a:stretch>
        </p:blipFill>
        <p:spPr>
          <a:xfrm>
            <a:off x="5233035" y="2244090"/>
            <a:ext cx="2101215" cy="1323975"/>
          </a:xfrm>
          <a:prstGeom prst="rect">
            <a:avLst/>
          </a:prstGeom>
          <a:ln w="76200">
            <a:noFill/>
          </a:ln>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14:bounceEnd="68000">
                                          <p:cBhvr additive="base">
                                            <p:cTn id="7" dur="500" fill="hold"/>
                                            <p:tgtEl>
                                              <p:spTgt spid="177"/>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1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8000">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14:bounceEnd="68000">
                                          <p:cBhvr additive="base">
                                            <p:cTn id="12" dur="500" fill="hold"/>
                                            <p:tgtEl>
                                              <p:spTgt spid="178"/>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78"/>
                                            </p:tgtEl>
                                            <p:attrNameLst>
                                              <p:attrName>ppt_y</p:attrName>
                                            </p:attrNameLst>
                                          </p:cBhvr>
                                          <p:tavLst>
                                            <p:tav tm="0">
                                              <p:val>
                                                <p:strVal val="1+#ppt_h/2"/>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139"/>
                                            </p:tgtEl>
                                            <p:attrNameLst>
                                              <p:attrName>style.visibility</p:attrName>
                                            </p:attrNameLst>
                                          </p:cBhvr>
                                          <p:to>
                                            <p:strVal val="visible"/>
                                          </p:to>
                                        </p:set>
                                        <p:animScale>
                                          <p:cBhvr>
                                            <p:cTn id="16" dur="1000" decel="50000" fill="hold">
                                              <p:stCondLst>
                                                <p:cond delay="0"/>
                                              </p:stCondLst>
                                            </p:cTn>
                                            <p:tgtEl>
                                              <p:spTgt spid="1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39"/>
                                            </p:tgtEl>
                                            <p:attrNameLst>
                                              <p:attrName>ppt_x</p:attrName>
                                              <p:attrName>ppt_y</p:attrName>
                                            </p:attrNameLst>
                                          </p:cBhvr>
                                        </p:animMotion>
                                        <p:animEffect transition="in" filter="fade">
                                          <p:cBhvr>
                                            <p:cTn id="18" dur="1000"/>
                                            <p:tgtEl>
                                              <p:spTgt spid="139"/>
                                            </p:tgtEl>
                                          </p:cBhvr>
                                        </p:animEffect>
                                      </p:child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heel(1)">
                                          <p:cBhvr>
                                            <p:cTn id="22" dur="2000"/>
                                            <p:tgtEl>
                                              <p:spTgt spid="97"/>
                                            </p:tgtEl>
                                          </p:cBhvr>
                                        </p:animEffect>
                                      </p:childTnLst>
                                    </p:cTn>
                                  </p:par>
                                  <p:par>
                                    <p:cTn id="23" presetID="21"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par>
                                    <p:cTn id="26" presetID="21"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par>
                                    <p:cTn id="29" presetID="21" presetClass="entr" presetSubtype="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heel(1)">
                                          <p:cBhvr>
                                            <p:cTn id="34" dur="2000"/>
                                            <p:tgtEl>
                                              <p:spTgt spid="30"/>
                                            </p:tgtEl>
                                          </p:cBhvr>
                                        </p:animEffect>
                                      </p:childTnLst>
                                    </p:cTn>
                                  </p:par>
                                  <p:par>
                                    <p:cTn id="35" presetID="21"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heel(1)">
                                          <p:cBhvr>
                                            <p:cTn id="37" dur="2000"/>
                                            <p:tgtEl>
                                              <p:spTgt spid="29"/>
                                            </p:tgtEl>
                                          </p:cBhvr>
                                        </p:animEffect>
                                      </p:childTnLst>
                                    </p:cTn>
                                  </p:par>
                                  <p:par>
                                    <p:cTn id="38" presetID="21" presetClass="entr" presetSubtype="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2000"/>
                                            <p:tgtEl>
                                              <p:spTgt spid="17"/>
                                            </p:tgtEl>
                                          </p:cBhvr>
                                        </p:animEffect>
                                      </p:childTnLst>
                                    </p:cTn>
                                  </p:par>
                                  <p:par>
                                    <p:cTn id="41" presetID="21" presetClass="entr" presetSubtype="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heel(1)">
                                          <p:cBhvr>
                                            <p:cTn id="43" dur="2000"/>
                                            <p:tgtEl>
                                              <p:spTgt spid="23"/>
                                            </p:tgtEl>
                                          </p:cBhvr>
                                        </p:animEffect>
                                      </p:childTnLst>
                                    </p:cTn>
                                  </p:par>
                                  <p:par>
                                    <p:cTn id="44" presetID="21" presetClass="entr" presetSubtype="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2000"/>
                                            <p:tgtEl>
                                              <p:spTgt spid="16"/>
                                            </p:tgtEl>
                                          </p:cBhvr>
                                        </p:animEffect>
                                      </p:childTnLst>
                                    </p:cTn>
                                  </p:par>
                                  <p:par>
                                    <p:cTn id="47" presetID="21" presetClass="entr" presetSubtype="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500" fill="hold"/>
                                            <p:tgtEl>
                                              <p:spTgt spid="177"/>
                                            </p:tgtEl>
                                            <p:attrNameLst>
                                              <p:attrName>ppt_x</p:attrName>
                                            </p:attrNameLst>
                                          </p:cBhvr>
                                          <p:tavLst>
                                            <p:tav tm="0">
                                              <p:val>
                                                <p:strVal val="#ppt_x"/>
                                              </p:val>
                                            </p:tav>
                                            <p:tav tm="100000">
                                              <p:val>
                                                <p:strVal val="#ppt_x"/>
                                              </p:val>
                                            </p:tav>
                                          </p:tavLst>
                                        </p:anim>
                                        <p:anim calcmode="lin" valueType="num">
                                          <p:cBhvr additive="base">
                                            <p:cTn id="8" dur="500" fill="hold"/>
                                            <p:tgtEl>
                                              <p:spTgt spid="1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fill="hold"/>
                                            <p:tgtEl>
                                              <p:spTgt spid="178"/>
                                            </p:tgtEl>
                                            <p:attrNameLst>
                                              <p:attrName>ppt_x</p:attrName>
                                            </p:attrNameLst>
                                          </p:cBhvr>
                                          <p:tavLst>
                                            <p:tav tm="0">
                                              <p:val>
                                                <p:strVal val="#ppt_x"/>
                                              </p:val>
                                            </p:tav>
                                            <p:tav tm="100000">
                                              <p:val>
                                                <p:strVal val="#ppt_x"/>
                                              </p:val>
                                            </p:tav>
                                          </p:tavLst>
                                        </p:anim>
                                        <p:anim calcmode="lin" valueType="num">
                                          <p:cBhvr additive="base">
                                            <p:cTn id="13" dur="500" fill="hold"/>
                                            <p:tgtEl>
                                              <p:spTgt spid="178"/>
                                            </p:tgtEl>
                                            <p:attrNameLst>
                                              <p:attrName>ppt_y</p:attrName>
                                            </p:attrNameLst>
                                          </p:cBhvr>
                                          <p:tavLst>
                                            <p:tav tm="0">
                                              <p:val>
                                                <p:strVal val="1+#ppt_h/2"/>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139"/>
                                            </p:tgtEl>
                                            <p:attrNameLst>
                                              <p:attrName>style.visibility</p:attrName>
                                            </p:attrNameLst>
                                          </p:cBhvr>
                                          <p:to>
                                            <p:strVal val="visible"/>
                                          </p:to>
                                        </p:set>
                                        <p:animScale>
                                          <p:cBhvr>
                                            <p:cTn id="16" dur="1000" decel="50000" fill="hold">
                                              <p:stCondLst>
                                                <p:cond delay="0"/>
                                              </p:stCondLst>
                                            </p:cTn>
                                            <p:tgtEl>
                                              <p:spTgt spid="1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39"/>
                                            </p:tgtEl>
                                            <p:attrNameLst>
                                              <p:attrName>ppt_x</p:attrName>
                                              <p:attrName>ppt_y</p:attrName>
                                            </p:attrNameLst>
                                          </p:cBhvr>
                                        </p:animMotion>
                                        <p:animEffect transition="in" filter="fade">
                                          <p:cBhvr>
                                            <p:cTn id="18" dur="1000"/>
                                            <p:tgtEl>
                                              <p:spTgt spid="139"/>
                                            </p:tgtEl>
                                          </p:cBhvr>
                                        </p:animEffect>
                                      </p:child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heel(1)">
                                          <p:cBhvr>
                                            <p:cTn id="22" dur="2000"/>
                                            <p:tgtEl>
                                              <p:spTgt spid="97"/>
                                            </p:tgtEl>
                                          </p:cBhvr>
                                        </p:animEffect>
                                      </p:childTnLst>
                                    </p:cTn>
                                  </p:par>
                                  <p:par>
                                    <p:cTn id="23" presetID="21"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par>
                                    <p:cTn id="26" presetID="21"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par>
                                    <p:cTn id="29" presetID="21" presetClass="entr" presetSubtype="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heel(1)">
                                          <p:cBhvr>
                                            <p:cTn id="34" dur="2000"/>
                                            <p:tgtEl>
                                              <p:spTgt spid="30"/>
                                            </p:tgtEl>
                                          </p:cBhvr>
                                        </p:animEffect>
                                      </p:childTnLst>
                                    </p:cTn>
                                  </p:par>
                                  <p:par>
                                    <p:cTn id="35" presetID="21"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heel(1)">
                                          <p:cBhvr>
                                            <p:cTn id="37" dur="2000"/>
                                            <p:tgtEl>
                                              <p:spTgt spid="29"/>
                                            </p:tgtEl>
                                          </p:cBhvr>
                                        </p:animEffect>
                                      </p:childTnLst>
                                    </p:cTn>
                                  </p:par>
                                  <p:par>
                                    <p:cTn id="38" presetID="21" presetClass="entr" presetSubtype="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2000"/>
                                            <p:tgtEl>
                                              <p:spTgt spid="17"/>
                                            </p:tgtEl>
                                          </p:cBhvr>
                                        </p:animEffect>
                                      </p:childTnLst>
                                    </p:cTn>
                                  </p:par>
                                  <p:par>
                                    <p:cTn id="41" presetID="21" presetClass="entr" presetSubtype="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heel(1)">
                                          <p:cBhvr>
                                            <p:cTn id="43" dur="2000"/>
                                            <p:tgtEl>
                                              <p:spTgt spid="23"/>
                                            </p:tgtEl>
                                          </p:cBhvr>
                                        </p:animEffect>
                                      </p:childTnLst>
                                    </p:cTn>
                                  </p:par>
                                  <p:par>
                                    <p:cTn id="44" presetID="21" presetClass="entr" presetSubtype="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2000"/>
                                            <p:tgtEl>
                                              <p:spTgt spid="16"/>
                                            </p:tgtEl>
                                          </p:cBhvr>
                                        </p:animEffect>
                                      </p:childTnLst>
                                    </p:cTn>
                                  </p:par>
                                  <p:par>
                                    <p:cTn id="47" presetID="21" presetClass="entr" presetSubtype="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6"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17804" y="848742"/>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rot="21398620">
            <a:off x="4338979" y="420618"/>
            <a:ext cx="5190546" cy="4183077"/>
            <a:chOff x="1816885" y="160250"/>
            <a:chExt cx="5190546" cy="4183077"/>
          </a:xfrm>
          <a:solidFill>
            <a:schemeClr val="tx1">
              <a:lumMod val="50000"/>
              <a:lumOff val="50000"/>
            </a:schemeClr>
          </a:solidFill>
        </p:grpSpPr>
        <p:grpSp>
          <p:nvGrpSpPr>
            <p:cNvPr id="38" name="组合 37"/>
            <p:cNvGrpSpPr/>
            <p:nvPr/>
          </p:nvGrpSpPr>
          <p:grpSpPr>
            <a:xfrm rot="1500213">
              <a:off x="1816885" y="160250"/>
              <a:ext cx="4835931" cy="4183077"/>
              <a:chOff x="2983829" y="1091787"/>
              <a:chExt cx="4835931" cy="4183077"/>
            </a:xfrm>
            <a:grpFill/>
          </p:grpSpPr>
          <p:sp>
            <p:nvSpPr>
              <p:cNvPr id="40"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5"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5"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6"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7"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8"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9"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96"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2963" y="1061382"/>
            <a:ext cx="504056" cy="57329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197294" y="4143081"/>
            <a:ext cx="9703631" cy="1895637"/>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pic>
        <p:nvPicPr>
          <p:cNvPr id="109"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43890">
            <a:off x="10821471" y="256035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 descr="C:\Users\Administrator\Desktop\56d684a0446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41525">
            <a:off x="3441336" y="5734098"/>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55"/>
          <p:cNvSpPr txBox="1"/>
          <p:nvPr/>
        </p:nvSpPr>
        <p:spPr>
          <a:xfrm>
            <a:off x="2872105" y="5079365"/>
            <a:ext cx="7559675" cy="47561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3000"/>
              </a:lnSpc>
            </a:pPr>
            <a:r>
              <a:rPr lang="en-US" altLang="zh-CN" sz="11500" spc="600" dirty="0">
                <a:solidFill>
                  <a:schemeClr val="tx1"/>
                </a:solidFill>
                <a:latin typeface="字魂36号-正文宋楷" panose="02000000000000000000" pitchFamily="2" charset="-122"/>
                <a:ea typeface="字魂36号-正文宋楷" panose="02000000000000000000" pitchFamily="2" charset="-122"/>
                <a:sym typeface="+mn-ea"/>
              </a:rPr>
              <a:t>04</a:t>
            </a:r>
            <a:r>
              <a:rPr lang="en-US" altLang="zh-CN" sz="1600" dirty="0">
                <a:latin typeface="字魂36号-正文宋楷" panose="02000000000000000000" pitchFamily="2" charset="-122"/>
                <a:ea typeface="字魂36号-正文宋楷" panose="02000000000000000000" pitchFamily="2" charset="-122"/>
                <a:sym typeface="+mn-ea"/>
              </a:rPr>
              <a:t> </a:t>
            </a:r>
            <a:r>
              <a:rPr lang="en-US" altLang="zh-CN" sz="4000" dirty="0">
                <a:solidFill>
                  <a:schemeClr val="tx1"/>
                </a:solidFill>
                <a:latin typeface="字魂36号-正文宋楷" panose="02000000000000000000" pitchFamily="2" charset="-122"/>
                <a:ea typeface="字魂36号-正文宋楷" panose="02000000000000000000" pitchFamily="2" charset="-122"/>
                <a:sym typeface="+mn-ea"/>
              </a:rPr>
              <a:t>C</a:t>
            </a:r>
            <a:r>
              <a:rPr lang="zh-CN" altLang="en-US" sz="4000" dirty="0">
                <a:solidFill>
                  <a:schemeClr val="tx1"/>
                </a:solidFill>
                <a:latin typeface="字魂36号-正文宋楷" panose="02000000000000000000" pitchFamily="2" charset="-122"/>
                <a:ea typeface="字魂36号-正文宋楷" panose="02000000000000000000" pitchFamily="2" charset="-122"/>
                <a:sym typeface="+mn-ea"/>
              </a:rPr>
              <a:t>ontact</a:t>
            </a:r>
            <a:r>
              <a:rPr lang="en-US" altLang="zh-CN" sz="4000" dirty="0">
                <a:solidFill>
                  <a:schemeClr val="tx1"/>
                </a:solidFill>
                <a:latin typeface="字魂36号-正文宋楷" panose="02000000000000000000" pitchFamily="2" charset="-122"/>
                <a:ea typeface="字魂36号-正文宋楷" panose="02000000000000000000" pitchFamily="2" charset="-122"/>
                <a:sym typeface="+mn-ea"/>
              </a:rPr>
              <a:t> U</a:t>
            </a:r>
            <a:r>
              <a:rPr lang="zh-CN" altLang="en-US" sz="4000" dirty="0">
                <a:solidFill>
                  <a:schemeClr val="tx1"/>
                </a:solidFill>
                <a:latin typeface="字魂36号-正文宋楷" panose="02000000000000000000" pitchFamily="2" charset="-122"/>
                <a:ea typeface="字魂36号-正文宋楷" panose="02000000000000000000" pitchFamily="2" charset="-122"/>
                <a:sym typeface="+mn-ea"/>
              </a:rPr>
              <a:t>s</a:t>
            </a:r>
            <a:endParaRPr lang="en-US" altLang="zh-CN" sz="1600" dirty="0">
              <a:solidFill>
                <a:schemeClr val="bg1"/>
              </a:solidFill>
              <a:latin typeface="字魂36号-正文宋楷" panose="02000000000000000000" pitchFamily="2" charset="-122"/>
              <a:ea typeface="字魂36号-正文宋楷" panose="02000000000000000000" pitchFamily="2" charset="-122"/>
              <a:cs typeface="+mn-ea"/>
              <a:sym typeface="+mn-lt"/>
            </a:endParaRPr>
          </a:p>
        </p:txBody>
      </p:sp>
      <p:pic>
        <p:nvPicPr>
          <p:cNvPr id="3" name="图片 2" descr="7a1779d452bfe004cca9fd06c1ec535"/>
          <p:cNvPicPr>
            <a:picLocks noChangeAspect="1"/>
          </p:cNvPicPr>
          <p:nvPr/>
        </p:nvPicPr>
        <p:blipFill>
          <a:blip r:embed="rId5"/>
          <a:stretch>
            <a:fillRect/>
          </a:stretch>
        </p:blipFill>
        <p:spPr>
          <a:xfrm>
            <a:off x="3011170" y="-7048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7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7000">
                                          <p:cBhvr additive="base">
                                            <p:cTn id="12" dur="2000" fill="hold"/>
                                            <p:tgtEl>
                                              <p:spTgt spid="14"/>
                                            </p:tgtEl>
                                            <p:attrNameLst>
                                              <p:attrName>ppt_x</p:attrName>
                                            </p:attrNameLst>
                                          </p:cBhvr>
                                          <p:tavLst>
                                            <p:tav tm="0">
                                              <p:val>
                                                <p:strVal val="0-#ppt_w/2"/>
                                              </p:val>
                                            </p:tav>
                                            <p:tav tm="100000">
                                              <p:val>
                                                <p:strVal val="#ppt_x"/>
                                              </p:val>
                                            </p:tav>
                                          </p:tavLst>
                                        </p:anim>
                                        <p:anim calcmode="lin" valueType="num" p14:bounceEnd="67000">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68000">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14:bounceEnd="68000">
                                          <p:cBhvr additive="base">
                                            <p:cTn id="16" dur="500" fill="hold"/>
                                            <p:tgtEl>
                                              <p:spTgt spid="36"/>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14:presetBounceEnd="68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68000">
                                          <p:cBhvr additive="base">
                                            <p:cTn id="21" dur="500" fill="hold"/>
                                            <p:tgtEl>
                                              <p:spTgt spid="37"/>
                                            </p:tgtEl>
                                            <p:attrNameLst>
                                              <p:attrName>ppt_x</p:attrName>
                                            </p:attrNameLst>
                                          </p:cBhvr>
                                          <p:tavLst>
                                            <p:tav tm="0">
                                              <p:val>
                                                <p:strVal val="0-#ppt_w/2"/>
                                              </p:val>
                                            </p:tav>
                                            <p:tav tm="100000">
                                              <p:val>
                                                <p:strVal val="#ppt_x"/>
                                              </p:val>
                                            </p:tav>
                                          </p:tavLst>
                                        </p:anim>
                                        <p:anim calcmode="lin" valueType="num" p14:bounceEnd="68000">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Scale>
                                          <p:cBhvr>
                                            <p:cTn id="25"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9"/>
                                            </p:tgtEl>
                                            <p:attrNameLst>
                                              <p:attrName>ppt_x</p:attrName>
                                              <p:attrName>ppt_y</p:attrName>
                                            </p:attrNameLst>
                                          </p:cBhvr>
                                        </p:animMotion>
                                        <p:animEffect transition="in" filter="fade">
                                          <p:cBhvr>
                                            <p:cTn id="27" dur="1000"/>
                                            <p:tgtEl>
                                              <p:spTgt spid="109"/>
                                            </p:tgtEl>
                                          </p:cBhvr>
                                        </p:animEffect>
                                      </p:childTnLst>
                                    </p:cTn>
                                  </p:par>
                                  <p:par>
                                    <p:cTn id="28" presetID="52" presetClass="entr" presetSubtype="0" fill="hold" nodeType="withEffect">
                                      <p:stCondLst>
                                        <p:cond delay="200"/>
                                      </p:stCondLst>
                                      <p:childTnLst>
                                        <p:set>
                                          <p:cBhvr>
                                            <p:cTn id="29" dur="1" fill="hold">
                                              <p:stCondLst>
                                                <p:cond delay="0"/>
                                              </p:stCondLst>
                                            </p:cTn>
                                            <p:tgtEl>
                                              <p:spTgt spid="110"/>
                                            </p:tgtEl>
                                            <p:attrNameLst>
                                              <p:attrName>style.visibility</p:attrName>
                                            </p:attrNameLst>
                                          </p:cBhvr>
                                          <p:to>
                                            <p:strVal val="visible"/>
                                          </p:to>
                                        </p:set>
                                        <p:animScale>
                                          <p:cBhvr>
                                            <p:cTn id="30"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0"/>
                                            </p:tgtEl>
                                            <p:attrNameLst>
                                              <p:attrName>ppt_x</p:attrName>
                                              <p:attrName>ppt_y</p:attrName>
                                            </p:attrNameLst>
                                          </p:cBhvr>
                                        </p:animMotion>
                                        <p:animEffect transition="in" filter="fade">
                                          <p:cBhvr>
                                            <p:cTn id="32" dur="1000"/>
                                            <p:tgtEl>
                                              <p:spTgt spid="110"/>
                                            </p:tgtEl>
                                          </p:cBhvr>
                                        </p:animEffect>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1"/>
                                            </p:tgtEl>
                                            <p:attrNameLst>
                                              <p:attrName>ppt_y</p:attrName>
                                            </p:attrNameLst>
                                          </p:cBhvr>
                                          <p:tavLst>
                                            <p:tav tm="0">
                                              <p:val>
                                                <p:strVal val="#ppt_y"/>
                                              </p:val>
                                            </p:tav>
                                            <p:tav tm="100000">
                                              <p:val>
                                                <p:strVal val="#ppt_y"/>
                                              </p:val>
                                            </p:tav>
                                          </p:tavLst>
                                        </p:anim>
                                        <p:anim calcmode="lin" valueType="num">
                                          <p:cBhvr>
                                            <p:cTn id="3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0-#ppt_w/2"/>
                                              </p:val>
                                            </p:tav>
                                            <p:tav tm="100000">
                                              <p:val>
                                                <p:strVal val="#ppt_x"/>
                                              </p:val>
                                            </p:tav>
                                          </p:tavLst>
                                        </p:anim>
                                        <p:anim calcmode="lin" valueType="num">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Scale>
                                          <p:cBhvr>
                                            <p:cTn id="25"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9"/>
                                            </p:tgtEl>
                                            <p:attrNameLst>
                                              <p:attrName>ppt_x</p:attrName>
                                              <p:attrName>ppt_y</p:attrName>
                                            </p:attrNameLst>
                                          </p:cBhvr>
                                        </p:animMotion>
                                        <p:animEffect transition="in" filter="fade">
                                          <p:cBhvr>
                                            <p:cTn id="27" dur="1000"/>
                                            <p:tgtEl>
                                              <p:spTgt spid="109"/>
                                            </p:tgtEl>
                                          </p:cBhvr>
                                        </p:animEffect>
                                      </p:childTnLst>
                                    </p:cTn>
                                  </p:par>
                                  <p:par>
                                    <p:cTn id="28" presetID="52" presetClass="entr" presetSubtype="0" fill="hold" nodeType="withEffect">
                                      <p:stCondLst>
                                        <p:cond delay="200"/>
                                      </p:stCondLst>
                                      <p:childTnLst>
                                        <p:set>
                                          <p:cBhvr>
                                            <p:cTn id="29" dur="1" fill="hold">
                                              <p:stCondLst>
                                                <p:cond delay="0"/>
                                              </p:stCondLst>
                                            </p:cTn>
                                            <p:tgtEl>
                                              <p:spTgt spid="110"/>
                                            </p:tgtEl>
                                            <p:attrNameLst>
                                              <p:attrName>style.visibility</p:attrName>
                                            </p:attrNameLst>
                                          </p:cBhvr>
                                          <p:to>
                                            <p:strVal val="visible"/>
                                          </p:to>
                                        </p:set>
                                        <p:animScale>
                                          <p:cBhvr>
                                            <p:cTn id="30"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0"/>
                                            </p:tgtEl>
                                            <p:attrNameLst>
                                              <p:attrName>ppt_x</p:attrName>
                                              <p:attrName>ppt_y</p:attrName>
                                            </p:attrNameLst>
                                          </p:cBhvr>
                                        </p:animMotion>
                                        <p:animEffect transition="in" filter="fade">
                                          <p:cBhvr>
                                            <p:cTn id="32" dur="1000"/>
                                            <p:tgtEl>
                                              <p:spTgt spid="110"/>
                                            </p:tgtEl>
                                          </p:cBhvr>
                                        </p:animEffect>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1"/>
                                            </p:tgtEl>
                                            <p:attrNameLst>
                                              <p:attrName>ppt_y</p:attrName>
                                            </p:attrNameLst>
                                          </p:cBhvr>
                                          <p:tavLst>
                                            <p:tav tm="0">
                                              <p:val>
                                                <p:strVal val="#ppt_y"/>
                                              </p:val>
                                            </p:tav>
                                            <p:tav tm="100000">
                                              <p:val>
                                                <p:strVal val="#ppt_y"/>
                                              </p:val>
                                            </p:tav>
                                          </p:tavLst>
                                        </p:anim>
                                        <p:anim calcmode="lin" valueType="num">
                                          <p:cBhvr>
                                            <p:cTn id="3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7756" y="172527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212" name="组合 211"/>
          <p:cNvGrpSpPr/>
          <p:nvPr/>
        </p:nvGrpSpPr>
        <p:grpSpPr>
          <a:xfrm rot="18302409">
            <a:off x="-422706" y="1827587"/>
            <a:ext cx="5190546" cy="4183077"/>
            <a:chOff x="1816885" y="160250"/>
            <a:chExt cx="5190546" cy="4183077"/>
          </a:xfrm>
          <a:solidFill>
            <a:schemeClr val="tx1">
              <a:lumMod val="50000"/>
              <a:lumOff val="50000"/>
            </a:schemeClr>
          </a:solidFill>
        </p:grpSpPr>
        <p:grpSp>
          <p:nvGrpSpPr>
            <p:cNvPr id="213" name="组合 212"/>
            <p:cNvGrpSpPr/>
            <p:nvPr/>
          </p:nvGrpSpPr>
          <p:grpSpPr>
            <a:xfrm rot="1500213">
              <a:off x="1816885" y="160250"/>
              <a:ext cx="4835931" cy="4183077"/>
              <a:chOff x="2983829" y="1091787"/>
              <a:chExt cx="4835931" cy="4183077"/>
            </a:xfrm>
            <a:grpFill/>
          </p:grpSpPr>
          <p:sp>
            <p:nvSpPr>
              <p:cNvPr id="215"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6"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7"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8"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9"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0"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1"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2"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3"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4"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5"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6"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7"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8"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9"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0"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1"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2"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3"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4"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5"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6"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7"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8"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9"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0"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1"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2"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3"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4"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5"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6"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7"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8"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9"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0"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1"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2"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3"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4"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5"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6"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7"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8"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9"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0"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1"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2"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3"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4"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5"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6"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7"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8"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9"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0"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1"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2"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3"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4"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5"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6"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7"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8"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9"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0"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14"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82" name="矩形 181"/>
          <p:cNvSpPr/>
          <p:nvPr/>
        </p:nvSpPr>
        <p:spPr>
          <a:xfrm>
            <a:off x="2662712" y="-20118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97" name="TextBox 42"/>
          <p:cNvSpPr txBox="1">
            <a:spLocks noChangeArrowheads="1"/>
          </p:cNvSpPr>
          <p:nvPr/>
        </p:nvSpPr>
        <p:spPr bwMode="auto">
          <a:xfrm>
            <a:off x="3679190" y="372110"/>
            <a:ext cx="53371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2"/>
                </a:solidFill>
                <a:latin typeface="字魂36号-正文宋楷" panose="02000000000000000000" pitchFamily="2" charset="-122"/>
                <a:ea typeface="字魂36号-正文宋楷" panose="02000000000000000000" pitchFamily="2" charset="-122"/>
              </a:rPr>
              <a:t>MIT-IVY INDUSTRY Co., Ltd.</a:t>
            </a:r>
            <a:endParaRPr lang="zh-CN" altLang="en-US" sz="2800" b="1" dirty="0">
              <a:solidFill>
                <a:schemeClr val="bg2"/>
              </a:solidFill>
              <a:latin typeface="字魂36号-正文宋楷" panose="02000000000000000000" pitchFamily="2" charset="-122"/>
              <a:ea typeface="字魂36号-正文宋楷" panose="02000000000000000000" pitchFamily="2" charset="-122"/>
            </a:endParaRPr>
          </a:p>
        </p:txBody>
      </p:sp>
      <p:pic>
        <p:nvPicPr>
          <p:cNvPr id="285"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041525">
            <a:off x="10107843" y="5037856"/>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0" name="矩形 109"/>
          <p:cNvSpPr/>
          <p:nvPr/>
        </p:nvSpPr>
        <p:spPr>
          <a:xfrm>
            <a:off x="2847340" y="3998595"/>
            <a:ext cx="2444115" cy="653415"/>
          </a:xfrm>
          <a:prstGeom prst="rect">
            <a:avLst/>
          </a:prstGeom>
          <a:solidFill>
            <a:schemeClr val="bg1"/>
          </a:solidFill>
          <a:ln>
            <a:noFill/>
          </a:ln>
          <a:effectLst>
            <a:outerShdw blurRad="889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12" name="矩形 111"/>
          <p:cNvSpPr/>
          <p:nvPr/>
        </p:nvSpPr>
        <p:spPr>
          <a:xfrm>
            <a:off x="2847975" y="4852035"/>
            <a:ext cx="2444115" cy="653415"/>
          </a:xfrm>
          <a:prstGeom prst="rect">
            <a:avLst/>
          </a:prstGeom>
          <a:solidFill>
            <a:schemeClr val="bg1"/>
          </a:solidFill>
          <a:ln>
            <a:noFill/>
          </a:ln>
          <a:effectLst>
            <a:outerShdw blurRad="889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14" name="文本框 113"/>
          <p:cNvSpPr txBox="1"/>
          <p:nvPr/>
        </p:nvSpPr>
        <p:spPr>
          <a:xfrm>
            <a:off x="2820035" y="4099560"/>
            <a:ext cx="2806700" cy="460375"/>
          </a:xfrm>
          <a:prstGeom prst="rect">
            <a:avLst/>
          </a:prstGeom>
          <a:noFill/>
        </p:spPr>
        <p:txBody>
          <a:bodyPr wrap="square" rtlCol="0">
            <a:spAutoFit/>
          </a:bodyPr>
          <a:lstStyle/>
          <a:p>
            <a:pPr marL="342900" indent="-342900" algn="l">
              <a:buFont typeface="Wingdings" panose="05000000000000000000" charset="0"/>
              <a:buChar char="Ø"/>
            </a:pPr>
            <a:r>
              <a:rPr lang="en-US" altLang="zh-CN" sz="2400" dirty="0">
                <a:solidFill>
                  <a:schemeClr val="tx1">
                    <a:lumMod val="65000"/>
                    <a:lumOff val="35000"/>
                  </a:schemeClr>
                </a:solidFill>
                <a:latin typeface="字魂36号-正文宋楷" panose="02000000000000000000" pitchFamily="2" charset="-122"/>
                <a:ea typeface="字魂36号-正文宋楷" panose="02000000000000000000" pitchFamily="2" charset="-122"/>
                <a:sym typeface="+mn-ea"/>
              </a:rPr>
              <a:t>Joyce Zhang</a:t>
            </a:r>
            <a:endParaRPr lang="zh-CN" altLang="en-US" sz="2400" dirty="0">
              <a:solidFill>
                <a:schemeClr val="bg1"/>
              </a:solidFill>
              <a:latin typeface="字魂36号-正文宋楷" panose="02000000000000000000" pitchFamily="2" charset="-122"/>
              <a:ea typeface="字魂36号-正文宋楷" panose="02000000000000000000" pitchFamily="2" charset="-122"/>
            </a:endParaRPr>
          </a:p>
        </p:txBody>
      </p:sp>
      <p:sp>
        <p:nvSpPr>
          <p:cNvPr id="115" name="文本框 114"/>
          <p:cNvSpPr txBox="1"/>
          <p:nvPr/>
        </p:nvSpPr>
        <p:spPr>
          <a:xfrm>
            <a:off x="2847340" y="4939030"/>
            <a:ext cx="2046605" cy="460375"/>
          </a:xfrm>
          <a:prstGeom prst="rect">
            <a:avLst/>
          </a:prstGeom>
          <a:noFill/>
        </p:spPr>
        <p:txBody>
          <a:bodyPr wrap="square" rtlCol="0">
            <a:spAutoFit/>
          </a:bodyPr>
          <a:lstStyle/>
          <a:p>
            <a:pPr marL="342900" indent="-342900" algn="l">
              <a:buFont typeface="Wingdings" panose="05000000000000000000" charset="0"/>
              <a:buChar char="Ø"/>
            </a:pPr>
            <a:r>
              <a:rPr lang="en-US" altLang="zh-CN" sz="2400" dirty="0">
                <a:solidFill>
                  <a:schemeClr val="tx1">
                    <a:lumMod val="65000"/>
                    <a:lumOff val="35000"/>
                  </a:schemeClr>
                </a:solidFill>
                <a:latin typeface="字魂36号-正文宋楷" panose="02000000000000000000" pitchFamily="2" charset="-122"/>
                <a:ea typeface="字魂36号-正文宋楷" panose="02000000000000000000" pitchFamily="2" charset="-122"/>
              </a:rPr>
              <a:t>Kelley Qi</a:t>
            </a:r>
            <a:endParaRPr lang="zh-CN" altLang="en-US" sz="24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p:txBody>
      </p:sp>
      <p:sp>
        <p:nvSpPr>
          <p:cNvPr id="116" name="文本框 115"/>
          <p:cNvSpPr txBox="1"/>
          <p:nvPr/>
        </p:nvSpPr>
        <p:spPr>
          <a:xfrm>
            <a:off x="5541010" y="3888740"/>
            <a:ext cx="3594735" cy="829945"/>
          </a:xfrm>
          <a:prstGeom prst="rect">
            <a:avLst/>
          </a:prstGeom>
          <a:noFill/>
        </p:spPr>
        <p:txBody>
          <a:bodyPr wrap="square" rtlCol="0">
            <a:spAutoFit/>
          </a:bodyPr>
          <a:lstStyle>
            <a:defPPr>
              <a:defRPr lang="zh-CN"/>
            </a:defPPr>
            <a:lvl1pPr algn="ctr">
              <a:defRPr sz="2400">
                <a:solidFill>
                  <a:schemeClr val="tx1">
                    <a:lumMod val="65000"/>
                    <a:lumOff val="35000"/>
                  </a:schemeClr>
                </a:solidFill>
                <a:latin typeface="幼圆" panose="02010509060101010101" pitchFamily="49" charset="-122"/>
                <a:ea typeface="幼圆" panose="02010509060101010101" pitchFamily="49" charset="-122"/>
              </a:defRPr>
            </a:lvl1pPr>
          </a:lstStyle>
          <a:p>
            <a:pPr algn="l" fontAlgn="auto">
              <a:lnSpc>
                <a:spcPct val="150000"/>
              </a:lnSpc>
              <a:buClrTx/>
              <a:buSzTx/>
              <a:buFont typeface="Wingdings" panose="05000000000000000000" charset="0"/>
              <a:buNone/>
            </a:pPr>
            <a:r>
              <a:rPr lang="en-US" altLang="zh-CN" sz="1600" dirty="0">
                <a:latin typeface="字魂36号-正文宋楷" panose="02000000000000000000" pitchFamily="2" charset="-122"/>
                <a:ea typeface="字魂36号-正文宋楷" panose="02000000000000000000" pitchFamily="2" charset="-122"/>
                <a:sym typeface="+mn-ea"/>
              </a:rPr>
              <a:t>Phone/WhatsApp: +86-18136360528</a:t>
            </a:r>
            <a:endParaRPr lang="en-US" altLang="zh-CN" sz="16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 typeface="Wingdings" panose="05000000000000000000" charset="0"/>
              <a:buNone/>
            </a:pPr>
            <a:r>
              <a:rPr lang="en-US" altLang="zh-CN" sz="1600" dirty="0">
                <a:latin typeface="字魂36号-正文宋楷" panose="02000000000000000000" pitchFamily="2" charset="-122"/>
                <a:ea typeface="字魂36号-正文宋楷" panose="02000000000000000000" pitchFamily="2" charset="-122"/>
                <a:sym typeface="+mn-ea"/>
              </a:rPr>
              <a:t>Email:gm@mit-ivy.com</a:t>
            </a:r>
            <a:endParaRPr lang="en-US" altLang="zh-CN" sz="1600" dirty="0">
              <a:latin typeface="字魂36号-正文宋楷" panose="02000000000000000000" pitchFamily="2" charset="-122"/>
              <a:ea typeface="字魂36号-正文宋楷" panose="02000000000000000000" pitchFamily="2" charset="-122"/>
            </a:endParaRPr>
          </a:p>
        </p:txBody>
      </p:sp>
      <p:sp>
        <p:nvSpPr>
          <p:cNvPr id="119" name="文本框 118"/>
          <p:cNvSpPr txBox="1"/>
          <p:nvPr/>
        </p:nvSpPr>
        <p:spPr>
          <a:xfrm>
            <a:off x="5550535" y="3013075"/>
            <a:ext cx="3681095" cy="875665"/>
          </a:xfrm>
          <a:prstGeom prst="rect">
            <a:avLst/>
          </a:prstGeom>
          <a:noFill/>
        </p:spPr>
        <p:txBody>
          <a:bodyPr wrap="square" rtlCol="0">
            <a:spAutoFit/>
          </a:bodyPr>
          <a:lstStyle>
            <a:defPPr>
              <a:defRPr lang="zh-CN"/>
            </a:defPPr>
            <a:lvl1pPr algn="ctr">
              <a:defRPr sz="2400">
                <a:solidFill>
                  <a:schemeClr val="tx1">
                    <a:lumMod val="65000"/>
                    <a:lumOff val="35000"/>
                  </a:schemeClr>
                </a:solidFill>
                <a:latin typeface="幼圆" panose="02010509060101010101" pitchFamily="49" charset="-122"/>
                <a:ea typeface="幼圆" panose="02010509060101010101" pitchFamily="49" charset="-122"/>
              </a:defRPr>
            </a:lvl1pPr>
          </a:lstStyle>
          <a:p>
            <a:pPr indent="0" algn="l" fontAlgn="auto">
              <a:lnSpc>
                <a:spcPct val="150000"/>
              </a:lnSpc>
              <a:buClrTx/>
              <a:buSzTx/>
              <a:buFont typeface="Wingdings" panose="05000000000000000000" charset="0"/>
              <a:buNone/>
            </a:pPr>
            <a:r>
              <a:rPr lang="en-US" altLang="zh-CN" sz="1600" dirty="0">
                <a:latin typeface="字魂36号-正文宋楷" panose="02000000000000000000" pitchFamily="2" charset="-122"/>
                <a:ea typeface="字魂36号-正文宋楷" panose="02000000000000000000" pitchFamily="2" charset="-122"/>
                <a:sym typeface="+mn-ea"/>
              </a:rPr>
              <a:t>Phone/WhatsApp: +86-13805212761</a:t>
            </a:r>
            <a:endParaRPr lang="en-US" altLang="zh-CN" sz="1600" dirty="0">
              <a:latin typeface="字魂36号-正文宋楷" panose="02000000000000000000" pitchFamily="2" charset="-122"/>
              <a:ea typeface="字魂36号-正文宋楷" panose="02000000000000000000" pitchFamily="2" charset="-122"/>
              <a:sym typeface="+mn-ea"/>
            </a:endParaRPr>
          </a:p>
          <a:p>
            <a:pPr indent="0" algn="l" fontAlgn="auto">
              <a:lnSpc>
                <a:spcPct val="150000"/>
              </a:lnSpc>
              <a:buClrTx/>
              <a:buSzTx/>
              <a:buFont typeface="Wingdings" panose="05000000000000000000" charset="0"/>
              <a:buNone/>
            </a:pPr>
            <a:r>
              <a:rPr lang="en-US" altLang="zh-CN" sz="1600" dirty="0">
                <a:latin typeface="字魂36号-正文宋楷" panose="02000000000000000000" pitchFamily="2" charset="-122"/>
                <a:ea typeface="字魂36号-正文宋楷" panose="02000000000000000000" pitchFamily="2" charset="-122"/>
                <a:sym typeface="+mn-ea"/>
              </a:rPr>
              <a:t>Email:</a:t>
            </a:r>
            <a:r>
              <a:rPr lang="en-US" altLang="zh-CN" sz="1800" dirty="0">
                <a:latin typeface="字魂36号-正文宋楷" panose="02000000000000000000" pitchFamily="2" charset="-122"/>
                <a:ea typeface="字魂36号-正文宋楷" panose="02000000000000000000" pitchFamily="2" charset="-122"/>
                <a:sym typeface="+mn-ea"/>
              </a:rPr>
              <a:t>info@mit-ivy.com</a:t>
            </a:r>
            <a:endParaRPr lang="zh-CN" altLang="en-US" sz="1800" dirty="0">
              <a:latin typeface="字魂36号-正文宋楷" panose="02000000000000000000" pitchFamily="2" charset="-122"/>
              <a:ea typeface="字魂36号-正文宋楷" panose="02000000000000000000" pitchFamily="2" charset="-122"/>
            </a:endParaRPr>
          </a:p>
        </p:txBody>
      </p:sp>
      <p:sp>
        <p:nvSpPr>
          <p:cNvPr id="122" name="文本框 121"/>
          <p:cNvSpPr txBox="1"/>
          <p:nvPr/>
        </p:nvSpPr>
        <p:spPr>
          <a:xfrm>
            <a:off x="5550535" y="4754245"/>
            <a:ext cx="3585845" cy="829945"/>
          </a:xfrm>
          <a:prstGeom prst="rect">
            <a:avLst/>
          </a:prstGeom>
          <a:noFill/>
        </p:spPr>
        <p:txBody>
          <a:bodyPr wrap="square" rtlCol="0">
            <a:spAutoFit/>
          </a:bodyPr>
          <a:lstStyle>
            <a:defPPr>
              <a:defRPr lang="zh-CN"/>
            </a:defPPr>
            <a:lvl1pPr algn="ctr">
              <a:defRPr sz="2400">
                <a:solidFill>
                  <a:schemeClr val="tx1">
                    <a:lumMod val="65000"/>
                    <a:lumOff val="35000"/>
                  </a:schemeClr>
                </a:solidFill>
                <a:latin typeface="幼圆" panose="02010509060101010101" pitchFamily="49" charset="-122"/>
                <a:ea typeface="幼圆" panose="02010509060101010101" pitchFamily="49" charset="-122"/>
              </a:defRPr>
            </a:lvl1pPr>
          </a:lstStyle>
          <a:p>
            <a:pPr indent="0" algn="l" fontAlgn="auto">
              <a:lnSpc>
                <a:spcPct val="150000"/>
              </a:lnSpc>
              <a:buClrTx/>
              <a:buSzTx/>
              <a:buFont typeface="Wingdings" panose="05000000000000000000" charset="0"/>
              <a:buNone/>
            </a:pPr>
            <a:r>
              <a:rPr lang="en-US" altLang="zh-CN" sz="1600" dirty="0">
                <a:solidFill>
                  <a:schemeClr val="tx1">
                    <a:lumMod val="65000"/>
                    <a:lumOff val="35000"/>
                  </a:schemeClr>
                </a:solidFill>
                <a:latin typeface="字魂36号-正文宋楷" panose="02000000000000000000" pitchFamily="2" charset="-122"/>
                <a:ea typeface="字魂36号-正文宋楷" panose="02000000000000000000" pitchFamily="2" charset="-122"/>
              </a:rPr>
              <a:t>Phone/WhatsApp: +86-5705216150</a:t>
            </a:r>
            <a:endParaRPr lang="en-US" altLang="zh-CN" sz="16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a:p>
            <a:pPr indent="0" algn="l" fontAlgn="auto">
              <a:lnSpc>
                <a:spcPct val="150000"/>
              </a:lnSpc>
              <a:buClrTx/>
              <a:buSzTx/>
              <a:buFont typeface="Wingdings" panose="05000000000000000000" charset="0"/>
              <a:buNone/>
            </a:pPr>
            <a:r>
              <a:rPr lang="en-US" altLang="zh-CN" sz="1600" dirty="0">
                <a:latin typeface="字魂36号-正文宋楷" panose="02000000000000000000" pitchFamily="2" charset="-122"/>
                <a:ea typeface="字魂36号-正文宋楷" panose="02000000000000000000" pitchFamily="2" charset="-122"/>
                <a:sym typeface="+mn-ea"/>
              </a:rPr>
              <a:t>Email:kelley@mit-ivy.com</a:t>
            </a:r>
            <a:endParaRPr lang="en-US" altLang="zh-CN" sz="16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p:txBody>
      </p:sp>
      <p:pic>
        <p:nvPicPr>
          <p:cNvPr id="125" name="图片 124" descr="C:\Users\Administrator\Desktop\149f6ab13cc0eed602b9863883a18af.png149f6ab13cc0eed602b9863883a18af"/>
          <p:cNvPicPr>
            <a:picLocks noChangeAspect="1"/>
          </p:cNvPicPr>
          <p:nvPr/>
        </p:nvPicPr>
        <p:blipFill>
          <a:blip r:embed="rId3"/>
          <a:srcRect/>
          <a:stretch>
            <a:fillRect/>
          </a:stretch>
        </p:blipFill>
        <p:spPr>
          <a:xfrm>
            <a:off x="3129280" y="1091565"/>
            <a:ext cx="5892165" cy="1838960"/>
          </a:xfrm>
          <a:prstGeom prst="rect">
            <a:avLst/>
          </a:prstGeom>
          <a:effectLst>
            <a:outerShdw blurRad="127000" dist="50800" dir="2700000" algn="tl" rotWithShape="0">
              <a:prstClr val="black">
                <a:alpha val="40000"/>
              </a:prstClr>
            </a:outerShdw>
          </a:effectLst>
        </p:spPr>
      </p:pic>
      <p:sp>
        <p:nvSpPr>
          <p:cNvPr id="4" name="矩形 3"/>
          <p:cNvSpPr/>
          <p:nvPr/>
        </p:nvSpPr>
        <p:spPr>
          <a:xfrm>
            <a:off x="2847340" y="3146425"/>
            <a:ext cx="2444115" cy="653415"/>
          </a:xfrm>
          <a:prstGeom prst="rect">
            <a:avLst/>
          </a:prstGeom>
          <a:solidFill>
            <a:schemeClr val="bg1"/>
          </a:solidFill>
          <a:ln>
            <a:noFill/>
          </a:ln>
          <a:effectLst>
            <a:outerShdw blurRad="889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字魂36号-正文宋楷" panose="02000000000000000000" pitchFamily="2" charset="-122"/>
              <a:ea typeface="字魂36号-正文宋楷" panose="02000000000000000000" pitchFamily="2" charset="-122"/>
            </a:endParaRPr>
          </a:p>
        </p:txBody>
      </p:sp>
      <p:sp>
        <p:nvSpPr>
          <p:cNvPr id="5" name="文本框 4"/>
          <p:cNvSpPr txBox="1"/>
          <p:nvPr/>
        </p:nvSpPr>
        <p:spPr>
          <a:xfrm>
            <a:off x="2820035" y="3283585"/>
            <a:ext cx="2812415" cy="460375"/>
          </a:xfrm>
          <a:prstGeom prst="rect">
            <a:avLst/>
          </a:prstGeom>
          <a:noFill/>
        </p:spPr>
        <p:txBody>
          <a:bodyPr wrap="square" rtlCol="0">
            <a:spAutoFit/>
          </a:bodyPr>
          <a:p>
            <a:pPr marL="342900" indent="-342900" algn="l">
              <a:buClrTx/>
              <a:buSzTx/>
              <a:buFont typeface="Wingdings" panose="05000000000000000000" charset="0"/>
              <a:buChar char="Ø"/>
            </a:pPr>
            <a:r>
              <a:rPr lang="en-US" altLang="zh-CN" sz="2400" dirty="0">
                <a:solidFill>
                  <a:schemeClr val="tx1">
                    <a:lumMod val="65000"/>
                    <a:lumOff val="35000"/>
                  </a:schemeClr>
                </a:solidFill>
                <a:latin typeface="字魂36号-正文宋楷" panose="02000000000000000000" pitchFamily="2" charset="-122"/>
                <a:ea typeface="字魂36号-正文宋楷" panose="02000000000000000000" pitchFamily="2" charset="-122"/>
                <a:sym typeface="+mn-ea"/>
              </a:rPr>
              <a:t>Athena Fan</a:t>
            </a:r>
            <a:endParaRPr lang="en-US" altLang="zh-CN" sz="24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p:txBody>
      </p:sp>
      <p:sp>
        <p:nvSpPr>
          <p:cNvPr id="24" name="矩形 23"/>
          <p:cNvSpPr/>
          <p:nvPr/>
        </p:nvSpPr>
        <p:spPr>
          <a:xfrm>
            <a:off x="2680970" y="5749925"/>
            <a:ext cx="6830695" cy="883285"/>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1400">
                <a:solidFill>
                  <a:schemeClr val="bg1"/>
                </a:solidFill>
                <a:latin typeface="字魂36号-正文宋楷" panose="02000000000000000000" pitchFamily="2" charset="-122"/>
                <a:ea typeface="字魂36号-正文宋楷" panose="02000000000000000000" pitchFamily="2" charset="-122"/>
              </a:rPr>
              <a:t>👉MIT-IVY INDUSTRY Co., Ltd. Fine Chemicals Source Manufacturing Plant👈</a:t>
            </a:r>
            <a:endParaRPr lang="zh-CN" altLang="en-US" sz="1400">
              <a:solidFill>
                <a:schemeClr val="bg1"/>
              </a:solidFill>
              <a:latin typeface="字魂36号-正文宋楷" panose="02000000000000000000" pitchFamily="2" charset="-122"/>
              <a:ea typeface="字魂36号-正文宋楷" panose="02000000000000000000" pitchFamily="2" charset="-122"/>
            </a:endParaRPr>
          </a:p>
          <a:p>
            <a:pPr algn="ctr"/>
            <a:r>
              <a:rPr lang="zh-CN" altLang="en-US" sz="1600" b="1">
                <a:solidFill>
                  <a:schemeClr val="bg1"/>
                </a:solidFill>
                <a:latin typeface="字魂36号-正文宋楷" panose="02000000000000000000" pitchFamily="2" charset="-122"/>
                <a:ea typeface="字魂36号-正文宋楷" panose="02000000000000000000" pitchFamily="2" charset="-122"/>
              </a:rPr>
              <a:t>http://www.mit-ivy.com</a:t>
            </a:r>
            <a:endParaRPr lang="zh-CN" altLang="en-US" sz="1600" b="1">
              <a:solidFill>
                <a:schemeClr val="bg1"/>
              </a:solidFill>
              <a:latin typeface="字魂36号-正文宋楷" panose="02000000000000000000" pitchFamily="2" charset="-122"/>
              <a:ea typeface="字魂36号-正文宋楷" panose="02000000000000000000" pitchFamily="2" charset="-122"/>
            </a:endParaRPr>
          </a:p>
        </p:txBody>
      </p:sp>
      <p:pic>
        <p:nvPicPr>
          <p:cNvPr id="3" name="图片 2" descr="7a1779d452bfe004cca9fd06c1ec535"/>
          <p:cNvPicPr>
            <a:picLocks noChangeAspect="1"/>
          </p:cNvPicPr>
          <p:nvPr/>
        </p:nvPicPr>
        <p:blipFill>
          <a:blip r:embed="rId4"/>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14:bounceEnd="68000">
                                          <p:cBhvr additive="base">
                                            <p:cTn id="7" dur="500" fill="hold"/>
                                            <p:tgtEl>
                                              <p:spTgt spid="211"/>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212"/>
                                            </p:tgtEl>
                                            <p:attrNameLst>
                                              <p:attrName>style.visibility</p:attrName>
                                            </p:attrNameLst>
                                          </p:cBhvr>
                                          <p:to>
                                            <p:strVal val="visible"/>
                                          </p:to>
                                        </p:set>
                                        <p:anim calcmode="lin" valueType="num" p14:bounceEnd="68000">
                                          <p:cBhvr additive="base">
                                            <p:cTn id="11" dur="500" fill="hold"/>
                                            <p:tgtEl>
                                              <p:spTgt spid="212"/>
                                            </p:tgtEl>
                                            <p:attrNameLst>
                                              <p:attrName>ppt_x</p:attrName>
                                            </p:attrNameLst>
                                          </p:cBhvr>
                                          <p:tavLst>
                                            <p:tav tm="0">
                                              <p:val>
                                                <p:strVal val="#ppt_x"/>
                                              </p:val>
                                            </p:tav>
                                            <p:tav tm="100000">
                                              <p:val>
                                                <p:strVal val="#ppt_x"/>
                                              </p:val>
                                            </p:tav>
                                          </p:tavLst>
                                        </p:anim>
                                        <p:anim calcmode="lin" valueType="num" p14:bounceEnd="68000">
                                          <p:cBhvr additive="base">
                                            <p:cTn id="12" dur="500" fill="hold"/>
                                            <p:tgtEl>
                                              <p:spTgt spid="2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14:presetBounceEnd="67000">
                                      <p:stCondLst>
                                        <p:cond delay="0"/>
                                      </p:stCondLst>
                                      <p:childTnLst>
                                        <p:set>
                                          <p:cBhvr>
                                            <p:cTn id="14" dur="1000" fill="hold">
                                              <p:stCondLst>
                                                <p:cond delay="0"/>
                                              </p:stCondLst>
                                            </p:cTn>
                                            <p:tgtEl>
                                              <p:spTgt spid="97"/>
                                            </p:tgtEl>
                                            <p:attrNameLst>
                                              <p:attrName>style.visibility</p:attrName>
                                            </p:attrNameLst>
                                          </p:cBhvr>
                                          <p:to>
                                            <p:strVal val="visible"/>
                                          </p:to>
                                        </p:set>
                                        <p:animEffect transition="in" filter="wipe(down)">
                                          <p:cBhvr>
                                            <p:cTn id="15" dur="1000"/>
                                            <p:tgtEl>
                                              <p:spTgt spid="97"/>
                                            </p:tgtEl>
                                          </p:cBhvr>
                                        </p:animEffect>
                                      </p:childTnLst>
                                    </p:cTn>
                                  </p:par>
                                  <p:par>
                                    <p:cTn id="16" presetID="18" presetClass="entr" presetSubtype="12" fill="hold" nodeType="withEffect">
                                      <p:stCondLst>
                                        <p:cond delay="0"/>
                                      </p:stCondLst>
                                      <p:childTnLst>
                                        <p:set>
                                          <p:cBhvr>
                                            <p:cTn id="17" dur="1000" fill="hold">
                                              <p:stCondLst>
                                                <p:cond delay="0"/>
                                              </p:stCondLst>
                                            </p:cTn>
                                            <p:tgtEl>
                                              <p:spTgt spid="125"/>
                                            </p:tgtEl>
                                            <p:attrNameLst>
                                              <p:attrName>style.visibility</p:attrName>
                                            </p:attrNameLst>
                                          </p:cBhvr>
                                          <p:to>
                                            <p:strVal val="visible"/>
                                          </p:to>
                                        </p:set>
                                        <p:animEffect transition="in" filter="strips(downLeft)">
                                          <p:cBhvr>
                                            <p:cTn id="18" dur="1000"/>
                                            <p:tgtEl>
                                              <p:spTgt spid="125"/>
                                            </p:tgtEl>
                                          </p:cBhvr>
                                        </p:animEffect>
                                      </p:childTnLst>
                                    </p:cTn>
                                  </p:par>
                                  <p:par>
                                    <p:cTn id="19" presetID="52" presetClass="entr" presetSubtype="0" fill="hold" nodeType="withEffect">
                                      <p:stCondLst>
                                        <p:cond delay="200"/>
                                      </p:stCondLst>
                                      <p:childTnLst>
                                        <p:set>
                                          <p:cBhvr>
                                            <p:cTn id="20" dur="500" fill="hold">
                                              <p:stCondLst>
                                                <p:cond delay="0"/>
                                              </p:stCondLst>
                                            </p:cTn>
                                            <p:tgtEl>
                                              <p:spTgt spid="285"/>
                                            </p:tgtEl>
                                            <p:attrNameLst>
                                              <p:attrName>style.visibility</p:attrName>
                                            </p:attrNameLst>
                                          </p:cBhvr>
                                          <p:to>
                                            <p:strVal val="visible"/>
                                          </p:to>
                                        </p:set>
                                        <p:animScale>
                                          <p:cBhvr>
                                            <p:cTn id="21" dur="500" decel="50000" fill="hold">
                                              <p:stCondLst>
                                                <p:cond delay="0"/>
                                              </p:stCondLst>
                                            </p:cTn>
                                            <p:tgtEl>
                                              <p:spTgt spid="2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285"/>
                                            </p:tgtEl>
                                            <p:attrNameLst>
                                              <p:attrName>ppt_x</p:attrName>
                                              <p:attrName>ppt_y</p:attrName>
                                            </p:attrNameLst>
                                          </p:cBhvr>
                                        </p:animMotion>
                                        <p:animEffect transition="in" filter="fade">
                                          <p:cBhvr>
                                            <p:cTn id="23" dur="500"/>
                                            <p:tgtEl>
                                              <p:spTgt spid="28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25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14"/>
                                            </p:tgtEl>
                                            <p:attrNameLst>
                                              <p:attrName>style.visibility</p:attrName>
                                            </p:attrNameLst>
                                          </p:cBhvr>
                                          <p:to>
                                            <p:strVal val="visible"/>
                                          </p:to>
                                        </p:set>
                                        <p:animEffect transition="in" filter="fade">
                                          <p:cBhvr>
                                            <p:cTn id="42" dur="500"/>
                                            <p:tgtEl>
                                              <p:spTgt spid="114"/>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16"/>
                                            </p:tgtEl>
                                            <p:attrNameLst>
                                              <p:attrName>style.visibility</p:attrName>
                                            </p:attrNameLst>
                                          </p:cBhvr>
                                          <p:to>
                                            <p:strVal val="visible"/>
                                          </p:to>
                                        </p:set>
                                        <p:animEffect transition="in" filter="fade">
                                          <p:cBhvr>
                                            <p:cTn id="45" dur="500"/>
                                            <p:tgtEl>
                                              <p:spTgt spid="1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50"/>
                                      </p:stCondLst>
                                      <p:childTnLst>
                                        <p:set>
                                          <p:cBhvr>
                                            <p:cTn id="49" dur="1" fill="hold">
                                              <p:stCondLst>
                                                <p:cond delay="0"/>
                                              </p:stCondLst>
                                            </p:cTn>
                                            <p:tgtEl>
                                              <p:spTgt spid="112"/>
                                            </p:tgtEl>
                                            <p:attrNameLst>
                                              <p:attrName>style.visibility</p:attrName>
                                            </p:attrNameLst>
                                          </p:cBhvr>
                                          <p:to>
                                            <p:strVal val="visible"/>
                                          </p:to>
                                        </p:set>
                                        <p:animEffect transition="in" filter="fade">
                                          <p:cBhvr>
                                            <p:cTn id="50" dur="500"/>
                                            <p:tgtEl>
                                              <p:spTgt spid="112"/>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500"/>
                                            <p:tgtEl>
                                              <p:spTgt spid="115"/>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22"/>
                                            </p:tgtEl>
                                            <p:attrNameLst>
                                              <p:attrName>style.visibility</p:attrName>
                                            </p:attrNameLst>
                                          </p:cBhvr>
                                          <p:to>
                                            <p:strVal val="visible"/>
                                          </p:to>
                                        </p:set>
                                        <p:animEffect transition="in" filter="fade">
                                          <p:cBhvr>
                                            <p:cTn id="56" dur="500"/>
                                            <p:tgtEl>
                                              <p:spTgt spid="122"/>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10" grpId="0" bldLvl="0" animBg="1"/>
          <p:bldP spid="112" grpId="0" bldLvl="0" animBg="1"/>
          <p:bldP spid="114" grpId="0"/>
          <p:bldP spid="115" grpId="0"/>
          <p:bldP spid="116" grpId="0"/>
          <p:bldP spid="119" grpId="0"/>
          <p:bldP spid="122" grpId="0"/>
          <p:bldP spid="4" grpId="0" bldLvl="0" animBg="1"/>
          <p:bldP spid="5" grpId="0"/>
          <p:bldP spid="2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2"/>
                                            </p:tgtEl>
                                            <p:attrNameLst>
                                              <p:attrName>style.visibility</p:attrName>
                                            </p:attrNameLst>
                                          </p:cBhvr>
                                          <p:to>
                                            <p:strVal val="visible"/>
                                          </p:to>
                                        </p:set>
                                        <p:anim calcmode="lin" valueType="num">
                                          <p:cBhvr additive="base">
                                            <p:cTn id="11" dur="500" fill="hold"/>
                                            <p:tgtEl>
                                              <p:spTgt spid="212"/>
                                            </p:tgtEl>
                                            <p:attrNameLst>
                                              <p:attrName>ppt_x</p:attrName>
                                            </p:attrNameLst>
                                          </p:cBhvr>
                                          <p:tavLst>
                                            <p:tav tm="0">
                                              <p:val>
                                                <p:strVal val="#ppt_x"/>
                                              </p:val>
                                            </p:tav>
                                            <p:tav tm="100000">
                                              <p:val>
                                                <p:strVal val="#ppt_x"/>
                                              </p:val>
                                            </p:tav>
                                          </p:tavLst>
                                        </p:anim>
                                        <p:anim calcmode="lin" valueType="num">
                                          <p:cBhvr additive="base">
                                            <p:cTn id="12" dur="500" fill="hold"/>
                                            <p:tgtEl>
                                              <p:spTgt spid="2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000" fill="hold">
                                              <p:stCondLst>
                                                <p:cond delay="0"/>
                                              </p:stCondLst>
                                            </p:cTn>
                                            <p:tgtEl>
                                              <p:spTgt spid="97"/>
                                            </p:tgtEl>
                                            <p:attrNameLst>
                                              <p:attrName>style.visibility</p:attrName>
                                            </p:attrNameLst>
                                          </p:cBhvr>
                                          <p:to>
                                            <p:strVal val="visible"/>
                                          </p:to>
                                        </p:set>
                                        <p:animEffect transition="in" filter="wipe(down)">
                                          <p:cBhvr>
                                            <p:cTn id="15" dur="1000"/>
                                            <p:tgtEl>
                                              <p:spTgt spid="97"/>
                                            </p:tgtEl>
                                          </p:cBhvr>
                                        </p:animEffect>
                                      </p:childTnLst>
                                    </p:cTn>
                                  </p:par>
                                  <p:par>
                                    <p:cTn id="16" presetID="18" presetClass="entr" presetSubtype="12" fill="hold" nodeType="withEffect">
                                      <p:stCondLst>
                                        <p:cond delay="0"/>
                                      </p:stCondLst>
                                      <p:childTnLst>
                                        <p:set>
                                          <p:cBhvr>
                                            <p:cTn id="17" dur="1000" fill="hold">
                                              <p:stCondLst>
                                                <p:cond delay="0"/>
                                              </p:stCondLst>
                                            </p:cTn>
                                            <p:tgtEl>
                                              <p:spTgt spid="125"/>
                                            </p:tgtEl>
                                            <p:attrNameLst>
                                              <p:attrName>style.visibility</p:attrName>
                                            </p:attrNameLst>
                                          </p:cBhvr>
                                          <p:to>
                                            <p:strVal val="visible"/>
                                          </p:to>
                                        </p:set>
                                        <p:animEffect transition="in" filter="strips(downLeft)">
                                          <p:cBhvr>
                                            <p:cTn id="18" dur="1000"/>
                                            <p:tgtEl>
                                              <p:spTgt spid="125"/>
                                            </p:tgtEl>
                                          </p:cBhvr>
                                        </p:animEffect>
                                      </p:childTnLst>
                                    </p:cTn>
                                  </p:par>
                                  <p:par>
                                    <p:cTn id="19" presetID="52" presetClass="entr" presetSubtype="0" fill="hold" nodeType="withEffect">
                                      <p:stCondLst>
                                        <p:cond delay="200"/>
                                      </p:stCondLst>
                                      <p:childTnLst>
                                        <p:set>
                                          <p:cBhvr>
                                            <p:cTn id="20" dur="500" fill="hold">
                                              <p:stCondLst>
                                                <p:cond delay="0"/>
                                              </p:stCondLst>
                                            </p:cTn>
                                            <p:tgtEl>
                                              <p:spTgt spid="285"/>
                                            </p:tgtEl>
                                            <p:attrNameLst>
                                              <p:attrName>style.visibility</p:attrName>
                                            </p:attrNameLst>
                                          </p:cBhvr>
                                          <p:to>
                                            <p:strVal val="visible"/>
                                          </p:to>
                                        </p:set>
                                        <p:animScale>
                                          <p:cBhvr>
                                            <p:cTn id="21" dur="500" decel="50000" fill="hold">
                                              <p:stCondLst>
                                                <p:cond delay="0"/>
                                              </p:stCondLst>
                                            </p:cTn>
                                            <p:tgtEl>
                                              <p:spTgt spid="2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285"/>
                                            </p:tgtEl>
                                            <p:attrNameLst>
                                              <p:attrName>ppt_x</p:attrName>
                                              <p:attrName>ppt_y</p:attrName>
                                            </p:attrNameLst>
                                          </p:cBhvr>
                                        </p:animMotion>
                                        <p:animEffect transition="in" filter="fade">
                                          <p:cBhvr>
                                            <p:cTn id="23" dur="500"/>
                                            <p:tgtEl>
                                              <p:spTgt spid="28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25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14"/>
                                            </p:tgtEl>
                                            <p:attrNameLst>
                                              <p:attrName>style.visibility</p:attrName>
                                            </p:attrNameLst>
                                          </p:cBhvr>
                                          <p:to>
                                            <p:strVal val="visible"/>
                                          </p:to>
                                        </p:set>
                                        <p:animEffect transition="in" filter="fade">
                                          <p:cBhvr>
                                            <p:cTn id="42" dur="500"/>
                                            <p:tgtEl>
                                              <p:spTgt spid="114"/>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16"/>
                                            </p:tgtEl>
                                            <p:attrNameLst>
                                              <p:attrName>style.visibility</p:attrName>
                                            </p:attrNameLst>
                                          </p:cBhvr>
                                          <p:to>
                                            <p:strVal val="visible"/>
                                          </p:to>
                                        </p:set>
                                        <p:animEffect transition="in" filter="fade">
                                          <p:cBhvr>
                                            <p:cTn id="45" dur="500"/>
                                            <p:tgtEl>
                                              <p:spTgt spid="1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50"/>
                                      </p:stCondLst>
                                      <p:childTnLst>
                                        <p:set>
                                          <p:cBhvr>
                                            <p:cTn id="49" dur="1" fill="hold">
                                              <p:stCondLst>
                                                <p:cond delay="0"/>
                                              </p:stCondLst>
                                            </p:cTn>
                                            <p:tgtEl>
                                              <p:spTgt spid="112"/>
                                            </p:tgtEl>
                                            <p:attrNameLst>
                                              <p:attrName>style.visibility</p:attrName>
                                            </p:attrNameLst>
                                          </p:cBhvr>
                                          <p:to>
                                            <p:strVal val="visible"/>
                                          </p:to>
                                        </p:set>
                                        <p:animEffect transition="in" filter="fade">
                                          <p:cBhvr>
                                            <p:cTn id="50" dur="500"/>
                                            <p:tgtEl>
                                              <p:spTgt spid="112"/>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500"/>
                                            <p:tgtEl>
                                              <p:spTgt spid="115"/>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22"/>
                                            </p:tgtEl>
                                            <p:attrNameLst>
                                              <p:attrName>style.visibility</p:attrName>
                                            </p:attrNameLst>
                                          </p:cBhvr>
                                          <p:to>
                                            <p:strVal val="visible"/>
                                          </p:to>
                                        </p:set>
                                        <p:animEffect transition="in" filter="fade">
                                          <p:cBhvr>
                                            <p:cTn id="56" dur="500"/>
                                            <p:tgtEl>
                                              <p:spTgt spid="122"/>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10" grpId="0" bldLvl="0" animBg="1"/>
          <p:bldP spid="112" grpId="0" bldLvl="0" animBg="1"/>
          <p:bldP spid="114" grpId="0"/>
          <p:bldP spid="115" grpId="0"/>
          <p:bldP spid="116" grpId="0"/>
          <p:bldP spid="119" grpId="0"/>
          <p:bldP spid="122" grpId="0"/>
          <p:bldP spid="4" grpId="0" bldLvl="0" animBg="1"/>
          <p:bldP spid="5" grpId="0"/>
          <p:bldP spid="24" grpId="0" bldLvl="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2498160" y="0"/>
            <a:ext cx="69125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75000"/>
                </a:schemeClr>
              </a:solidFill>
              <a:latin typeface="字魂36号-正文宋楷" panose="02000000000000000000" pitchFamily="2" charset="-122"/>
              <a:ea typeface="字魂36号-正文宋楷" panose="02000000000000000000" pitchFamily="2" charset="-122"/>
            </a:endParaRPr>
          </a:p>
        </p:txBody>
      </p:sp>
      <p:sp>
        <p:nvSpPr>
          <p:cNvPr id="19" name="矩形 24"/>
          <p:cNvSpPr>
            <a:spLocks noChangeArrowheads="1"/>
          </p:cNvSpPr>
          <p:nvPr/>
        </p:nvSpPr>
        <p:spPr bwMode="auto">
          <a:xfrm>
            <a:off x="2625725" y="240030"/>
            <a:ext cx="6784975"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algn="r"/>
            <a:r>
              <a:rPr lang="zh-CN" altLang="en-US" sz="8800" dirty="0">
                <a:latin typeface="字魂36号-正文宋楷" panose="02000000000000000000" pitchFamily="2" charset="-122"/>
                <a:ea typeface="字魂36号-正文宋楷" panose="02000000000000000000" pitchFamily="2" charset="-122"/>
                <a:sym typeface="微软雅黑 Light" panose="020B0502040204020203" pitchFamily="2" charset="-122"/>
              </a:rPr>
              <a:t>中青工业</a:t>
            </a:r>
            <a:endParaRPr lang="en-US" altLang="zh-CN" sz="5865" dirty="0">
              <a:latin typeface="字魂36号-正文宋楷" panose="02000000000000000000" pitchFamily="2" charset="-122"/>
              <a:ea typeface="字魂36号-正文宋楷" panose="02000000000000000000" pitchFamily="2" charset="-122"/>
              <a:sym typeface="微软雅黑 Light" panose="020B0502040204020203" pitchFamily="2" charset="-122"/>
            </a:endParaRPr>
          </a:p>
          <a:p>
            <a:pPr algn="r"/>
            <a:r>
              <a:rPr lang="zh-CN" altLang="en-US" sz="3600" dirty="0">
                <a:latin typeface="字魂36号-正文宋楷" panose="02000000000000000000" pitchFamily="2" charset="-122"/>
                <a:ea typeface="字魂36号-正文宋楷" panose="02000000000000000000" pitchFamily="2" charset="-122"/>
                <a:sym typeface="微软雅黑" panose="020B0503020204020204" pitchFamily="34" charset="-122"/>
              </a:rPr>
              <a:t>MIT -IVY Industry Co., Ltd</a:t>
            </a:r>
            <a:endParaRPr lang="zh-CN" altLang="en-US" sz="3600" b="1" dirty="0">
              <a:latin typeface="字魂36号-正文宋楷" panose="02000000000000000000" pitchFamily="2" charset="-122"/>
              <a:ea typeface="字魂36号-正文宋楷" panose="02000000000000000000" pitchFamily="2" charset="-122"/>
              <a:sym typeface="微软雅黑" panose="020B0503020204020204" pitchFamily="34" charset="-122"/>
            </a:endParaRPr>
          </a:p>
          <a:p>
            <a:pPr algn="r"/>
            <a:endParaRPr lang="zh-CN" altLang="en-US" sz="3600" b="1" dirty="0">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21" name="椭圆 20"/>
          <p:cNvSpPr/>
          <p:nvPr/>
        </p:nvSpPr>
        <p:spPr>
          <a:xfrm>
            <a:off x="3946151" y="3273528"/>
            <a:ext cx="903568" cy="903568"/>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22" name="椭圆 21"/>
          <p:cNvSpPr/>
          <p:nvPr/>
        </p:nvSpPr>
        <p:spPr>
          <a:xfrm>
            <a:off x="7593561" y="4767786"/>
            <a:ext cx="366369" cy="366369"/>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23" name="椭圆 22"/>
          <p:cNvSpPr/>
          <p:nvPr/>
        </p:nvSpPr>
        <p:spPr>
          <a:xfrm>
            <a:off x="5387343" y="2701814"/>
            <a:ext cx="795559" cy="795559"/>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24" name="椭圆 23"/>
          <p:cNvSpPr/>
          <p:nvPr/>
        </p:nvSpPr>
        <p:spPr>
          <a:xfrm>
            <a:off x="3437603" y="4996477"/>
            <a:ext cx="267453" cy="267453"/>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25" name="椭圆 24"/>
          <p:cNvSpPr/>
          <p:nvPr/>
        </p:nvSpPr>
        <p:spPr>
          <a:xfrm>
            <a:off x="4397935" y="4637773"/>
            <a:ext cx="350377" cy="350377"/>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26" name="椭圆 25"/>
          <p:cNvSpPr/>
          <p:nvPr/>
        </p:nvSpPr>
        <p:spPr>
          <a:xfrm>
            <a:off x="5684849" y="4046402"/>
            <a:ext cx="498053" cy="498053"/>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27" name="椭圆 26"/>
          <p:cNvSpPr/>
          <p:nvPr/>
        </p:nvSpPr>
        <p:spPr>
          <a:xfrm>
            <a:off x="2784008" y="2176071"/>
            <a:ext cx="1051485" cy="1051485"/>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pic>
        <p:nvPicPr>
          <p:cNvPr id="13"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44499" y="487118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rot="21398620">
            <a:off x="3865674" y="4443063"/>
            <a:ext cx="5190546" cy="4183077"/>
            <a:chOff x="1816885" y="160250"/>
            <a:chExt cx="5190546" cy="4183077"/>
          </a:xfrm>
          <a:solidFill>
            <a:schemeClr val="tx1">
              <a:lumMod val="50000"/>
              <a:lumOff val="50000"/>
            </a:schemeClr>
          </a:solidFill>
        </p:grpSpPr>
        <p:grpSp>
          <p:nvGrpSpPr>
            <p:cNvPr id="15" name="组合 14"/>
            <p:cNvGrpSpPr/>
            <p:nvPr/>
          </p:nvGrpSpPr>
          <p:grpSpPr>
            <a:xfrm rot="1500213">
              <a:off x="1816885" y="160250"/>
              <a:ext cx="4835931" cy="4183077"/>
              <a:chOff x="2983829" y="1091787"/>
              <a:chExt cx="4835931" cy="4183077"/>
            </a:xfrm>
            <a:grpFill/>
          </p:grpSpPr>
          <p:sp>
            <p:nvSpPr>
              <p:cNvPr id="17"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0"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6"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95" name="PA_图片 7" descr="C:\Users\Administrator\Desktop\56d684a0446de.png"/>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bwMode="auto">
          <a:xfrm rot="1643890">
            <a:off x="10383772" y="1221070"/>
            <a:ext cx="322757" cy="367091"/>
          </a:xfrm>
          <a:prstGeom prst="rect">
            <a:avLst/>
          </a:prstGeom>
          <a:noFill/>
          <a:extLst>
            <a:ext uri="{909E8E84-426E-40DD-AFC4-6F175D3DCCD1}">
              <a14:hiddenFill xmlns:a14="http://schemas.microsoft.com/office/drawing/2010/main">
                <a:solidFill>
                  <a:srgbClr val="FFFFFF"/>
                </a:solidFill>
              </a14:hiddenFill>
            </a:ext>
          </a:extLst>
        </p:spPr>
      </p:pic>
      <p:pic>
        <p:nvPicPr>
          <p:cNvPr id="96" name="PA_图片 7" descr="C:\Users\Administrator\Desktop\56d684a0446de.png"/>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bwMode="auto">
          <a:xfrm rot="4041525">
            <a:off x="7934077" y="3431637"/>
            <a:ext cx="601102" cy="683671"/>
          </a:xfrm>
          <a:prstGeom prst="rect">
            <a:avLst/>
          </a:prstGeom>
          <a:noFill/>
          <a:extLst>
            <a:ext uri="{909E8E84-426E-40DD-AFC4-6F175D3DCCD1}">
              <a14:hiddenFill xmlns:a14="http://schemas.microsoft.com/office/drawing/2010/main">
                <a:solidFill>
                  <a:srgbClr val="FFFFFF"/>
                </a:solidFill>
              </a14:hiddenFill>
            </a:ext>
          </a:extLst>
        </p:spPr>
      </p:pic>
      <p:pic>
        <p:nvPicPr>
          <p:cNvPr id="97" name="PA_图片 7" descr="C:\Users\Administrator\Desktop\56d684a0446de.png"/>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594179" y="4165928"/>
            <a:ext cx="982610" cy="1117584"/>
          </a:xfrm>
          <a:prstGeom prst="rect">
            <a:avLst/>
          </a:prstGeom>
          <a:noFill/>
          <a:extLst>
            <a:ext uri="{909E8E84-426E-40DD-AFC4-6F175D3DCCD1}">
              <a14:hiddenFill xmlns:a14="http://schemas.microsoft.com/office/drawing/2010/main">
                <a:solidFill>
                  <a:srgbClr val="FFFFFF"/>
                </a:solidFill>
              </a14:hiddenFill>
            </a:ext>
          </a:extLst>
        </p:spPr>
      </p:pic>
      <p:pic>
        <p:nvPicPr>
          <p:cNvPr id="98" name="PA_图片 7" descr="C:\Users\Administrator\Desktop\56d684a0446de.png"/>
          <p:cNvPicPr>
            <a:picLocks noChangeAspect="1" noChangeArrowheads="1"/>
          </p:cNvPicPr>
          <p:nvPr>
            <p:custDataLst>
              <p:tags r:id="rId8"/>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9861315" y="2403664"/>
            <a:ext cx="342850" cy="38994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7a1779d452bfe004cca9fd06c1ec535"/>
          <p:cNvPicPr>
            <a:picLocks noChangeAspect="1"/>
          </p:cNvPicPr>
          <p:nvPr/>
        </p:nvPicPr>
        <p:blipFill>
          <a:blip r:embed="rId10"/>
          <a:stretch>
            <a:fillRect/>
          </a:stretch>
        </p:blipFill>
        <p:spPr>
          <a:xfrm>
            <a:off x="2750820" y="137795"/>
            <a:ext cx="745490" cy="75628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80000">
                                          <p:cBhvr additive="base">
                                            <p:cTn id="7" dur="2000" fill="hold"/>
                                            <p:tgtEl>
                                              <p:spTgt spid="1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19"/>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200"/>
                                      </p:stCondLst>
                                      <p:childTnLst>
                                        <p:set>
                                          <p:cBhvr>
                                            <p:cTn id="10" dur="1" fill="hold">
                                              <p:stCondLst>
                                                <p:cond delay="0"/>
                                              </p:stCondLst>
                                            </p:cTn>
                                            <p:tgtEl>
                                              <p:spTgt spid="26"/>
                                            </p:tgtEl>
                                            <p:attrNameLst>
                                              <p:attrName>style.visibility</p:attrName>
                                            </p:attrNameLst>
                                          </p:cBhvr>
                                          <p:to>
                                            <p:strVal val="visible"/>
                                          </p:to>
                                        </p:set>
                                      </p:childTnLst>
                                    </p:cTn>
                                  </p:par>
                                  <p:par>
                                    <p:cTn id="11" presetID="53" presetClass="entr" presetSubtype="16" fill="hold" grpId="1" nodeType="withEffect">
                                      <p:stCondLst>
                                        <p:cond delay="2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Effect transition="in" filter="fade">
                                          <p:cBhvr>
                                            <p:cTn id="15" dur="1000"/>
                                            <p:tgtEl>
                                              <p:spTgt spid="26"/>
                                            </p:tgtEl>
                                          </p:cBhvr>
                                        </p:animEffect>
                                      </p:childTnLst>
                                    </p:cTn>
                                  </p:par>
                                  <p:par>
                                    <p:cTn id="16" presetID="64" presetClass="path" presetSubtype="0" fill="hold" grpId="2" nodeType="withEffect">
                                      <p:stCondLst>
                                        <p:cond delay="200"/>
                                      </p:stCondLst>
                                      <p:childTnLst>
                                        <p:animMotion origin="layout" path="M 1.11022E-16 3.33333E-6 L 0.21706 -0.37061 " pathEditMode="relative" rAng="0" ptsTypes="AA">
                                          <p:cBhvr>
                                            <p:cTn id="17" dur="1000" spd="-100000" fill="hold"/>
                                            <p:tgtEl>
                                              <p:spTgt spid="26"/>
                                            </p:tgtEl>
                                            <p:attrNameLst>
                                              <p:attrName>ppt_x</p:attrName>
                                              <p:attrName>ppt_y</p:attrName>
                                            </p:attrNameLst>
                                          </p:cBhvr>
                                          <p:rCtr x="10846" y="-18542"/>
                                        </p:animMotion>
                                      </p:childTnLst>
                                    </p:cTn>
                                  </p:par>
                                  <p:par>
                                    <p:cTn id="18" presetID="1" presetClass="entr" presetSubtype="0" fill="hold" grpId="0" nodeType="withEffect">
                                      <p:stCondLst>
                                        <p:cond delay="200"/>
                                      </p:stCondLst>
                                      <p:childTnLst>
                                        <p:set>
                                          <p:cBhvr>
                                            <p:cTn id="19" dur="1" fill="hold">
                                              <p:stCondLst>
                                                <p:cond delay="0"/>
                                              </p:stCondLst>
                                            </p:cTn>
                                            <p:tgtEl>
                                              <p:spTgt spid="21"/>
                                            </p:tgtEl>
                                            <p:attrNameLst>
                                              <p:attrName>style.visibility</p:attrName>
                                            </p:attrNameLst>
                                          </p:cBhvr>
                                          <p:to>
                                            <p:strVal val="visible"/>
                                          </p:to>
                                        </p:set>
                                      </p:childTnLst>
                                    </p:cTn>
                                  </p:par>
                                  <p:par>
                                    <p:cTn id="20" presetID="53" presetClass="entr" presetSubtype="16" fill="hold" grpId="1" nodeType="withEffect">
                                      <p:stCondLst>
                                        <p:cond delay="2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par>
                                    <p:cTn id="25" presetID="64" presetClass="path" presetSubtype="0" fill="hold" grpId="2" nodeType="withEffect">
                                      <p:stCondLst>
                                        <p:cond delay="200"/>
                                      </p:stCondLst>
                                      <p:childTnLst>
                                        <p:animMotion origin="layout" path="M 4.79167E-6 -7.40741E-7 L 0.12304 0.575 " pathEditMode="relative" rAng="0" ptsTypes="AA">
                                          <p:cBhvr>
                                            <p:cTn id="26" dur="1000" spd="-100000" fill="hold"/>
                                            <p:tgtEl>
                                              <p:spTgt spid="21"/>
                                            </p:tgtEl>
                                            <p:attrNameLst>
                                              <p:attrName>ppt_x</p:attrName>
                                              <p:attrName>ppt_y</p:attrName>
                                            </p:attrNameLst>
                                          </p:cBhvr>
                                          <p:rCtr x="6146" y="28750"/>
                                        </p:animMotion>
                                      </p:childTnLst>
                                    </p:cTn>
                                  </p:par>
                                  <p:par>
                                    <p:cTn id="27" presetID="2" presetClass="entr" presetSubtype="6" fill="hold" grpId="0" nodeType="withEffect" p14:presetBounceEnd="82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82000">
                                          <p:cBhvr additive="base">
                                            <p:cTn id="29" dur="1500" fill="hold"/>
                                            <p:tgtEl>
                                              <p:spTgt spid="25"/>
                                            </p:tgtEl>
                                            <p:attrNameLst>
                                              <p:attrName>ppt_x</p:attrName>
                                            </p:attrNameLst>
                                          </p:cBhvr>
                                          <p:tavLst>
                                            <p:tav tm="0">
                                              <p:val>
                                                <p:strVal val="1+#ppt_w/2"/>
                                              </p:val>
                                            </p:tav>
                                            <p:tav tm="100000">
                                              <p:val>
                                                <p:strVal val="#ppt_x"/>
                                              </p:val>
                                            </p:tav>
                                          </p:tavLst>
                                        </p:anim>
                                        <p:anim calcmode="lin" valueType="num" p14:bounceEnd="82000">
                                          <p:cBhvr additive="base">
                                            <p:cTn id="30" dur="1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3" fill="hold" grpId="0" nodeType="withEffect" p14:presetBounceEnd="82000">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14:bounceEnd="82000">
                                          <p:cBhvr additive="base">
                                            <p:cTn id="33" dur="1750" fill="hold"/>
                                            <p:tgtEl>
                                              <p:spTgt spid="27"/>
                                            </p:tgtEl>
                                            <p:attrNameLst>
                                              <p:attrName>ppt_x</p:attrName>
                                            </p:attrNameLst>
                                          </p:cBhvr>
                                          <p:tavLst>
                                            <p:tav tm="0">
                                              <p:val>
                                                <p:strVal val="1+#ppt_w/2"/>
                                              </p:val>
                                            </p:tav>
                                            <p:tav tm="100000">
                                              <p:val>
                                                <p:strVal val="#ppt_x"/>
                                              </p:val>
                                            </p:tav>
                                          </p:tavLst>
                                        </p:anim>
                                        <p:anim calcmode="lin" valueType="num" p14:bounceEnd="82000">
                                          <p:cBhvr additive="base">
                                            <p:cTn id="34" dur="1750" fill="hold"/>
                                            <p:tgtEl>
                                              <p:spTgt spid="27"/>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14:presetBounceEnd="82000">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14:bounceEnd="82000">
                                          <p:cBhvr additive="base">
                                            <p:cTn id="37" dur="1500" fill="hold"/>
                                            <p:tgtEl>
                                              <p:spTgt spid="22"/>
                                            </p:tgtEl>
                                            <p:attrNameLst>
                                              <p:attrName>ppt_x</p:attrName>
                                            </p:attrNameLst>
                                          </p:cBhvr>
                                          <p:tavLst>
                                            <p:tav tm="0">
                                              <p:val>
                                                <p:strVal val="0-#ppt_w/2"/>
                                              </p:val>
                                            </p:tav>
                                            <p:tav tm="100000">
                                              <p:val>
                                                <p:strVal val="#ppt_x"/>
                                              </p:val>
                                            </p:tav>
                                          </p:tavLst>
                                        </p:anim>
                                        <p:anim calcmode="lin" valueType="num" p14:bounceEnd="82000">
                                          <p:cBhvr additive="base">
                                            <p:cTn id="38" dur="1500" fill="hold"/>
                                            <p:tgtEl>
                                              <p:spTgt spid="22"/>
                                            </p:tgtEl>
                                            <p:attrNameLst>
                                              <p:attrName>ppt_y</p:attrName>
                                            </p:attrNameLst>
                                          </p:cBhvr>
                                          <p:tavLst>
                                            <p:tav tm="0">
                                              <p:val>
                                                <p:strVal val="0-#ppt_h/2"/>
                                              </p:val>
                                            </p:tav>
                                            <p:tav tm="100000">
                                              <p:val>
                                                <p:strVal val="#ppt_y"/>
                                              </p:val>
                                            </p:tav>
                                          </p:tavLst>
                                        </p:anim>
                                      </p:childTnLst>
                                    </p:cTn>
                                  </p:par>
                                  <p:par>
                                    <p:cTn id="39" presetID="2" presetClass="entr" presetSubtype="12" fill="hold" grpId="0" nodeType="withEffect" p14:presetBounceEnd="82000">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14:bounceEnd="82000">
                                          <p:cBhvr additive="base">
                                            <p:cTn id="41" dur="1500" fill="hold"/>
                                            <p:tgtEl>
                                              <p:spTgt spid="23"/>
                                            </p:tgtEl>
                                            <p:attrNameLst>
                                              <p:attrName>ppt_x</p:attrName>
                                            </p:attrNameLst>
                                          </p:cBhvr>
                                          <p:tavLst>
                                            <p:tav tm="0">
                                              <p:val>
                                                <p:strVal val="0-#ppt_w/2"/>
                                              </p:val>
                                            </p:tav>
                                            <p:tav tm="100000">
                                              <p:val>
                                                <p:strVal val="#ppt_x"/>
                                              </p:val>
                                            </p:tav>
                                          </p:tavLst>
                                        </p:anim>
                                        <p:anim calcmode="lin" valueType="num" p14:bounceEnd="82000">
                                          <p:cBhvr additive="base">
                                            <p:cTn id="42" dur="1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76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76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76000">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8" fill="hold" nodeType="withEffect" p14:presetBounceEnd="68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68000">
                                          <p:cBhvr additive="base">
                                            <p:cTn id="49" dur="500" fill="hold"/>
                                            <p:tgtEl>
                                              <p:spTgt spid="13"/>
                                            </p:tgtEl>
                                            <p:attrNameLst>
                                              <p:attrName>ppt_x</p:attrName>
                                            </p:attrNameLst>
                                          </p:cBhvr>
                                          <p:tavLst>
                                            <p:tav tm="0">
                                              <p:val>
                                                <p:strVal val="0-#ppt_w/2"/>
                                              </p:val>
                                            </p:tav>
                                            <p:tav tm="100000">
                                              <p:val>
                                                <p:strVal val="#ppt_x"/>
                                              </p:val>
                                            </p:tav>
                                          </p:tavLst>
                                        </p:anim>
                                        <p:anim calcmode="lin" valueType="num" p14:bounceEnd="68000">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14:presetBounceEnd="68000">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14:bounceEnd="68000">
                                          <p:cBhvr additive="base">
                                            <p:cTn id="53" dur="500" fill="hold"/>
                                            <p:tgtEl>
                                              <p:spTgt spid="14"/>
                                            </p:tgtEl>
                                            <p:attrNameLst>
                                              <p:attrName>ppt_x</p:attrName>
                                            </p:attrNameLst>
                                          </p:cBhvr>
                                          <p:tavLst>
                                            <p:tav tm="0">
                                              <p:val>
                                                <p:strVal val="0-#ppt_w/2"/>
                                              </p:val>
                                            </p:tav>
                                            <p:tav tm="100000">
                                              <p:val>
                                                <p:strVal val="#ppt_x"/>
                                              </p:val>
                                            </p:tav>
                                          </p:tavLst>
                                        </p:anim>
                                        <p:anim calcmode="lin" valueType="num" p14:bounceEnd="68000">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52" presetClass="entr" presetSubtype="0" fill="hold" nodeType="withEffect">
                                      <p:stCondLst>
                                        <p:cond delay="500"/>
                                      </p:stCondLst>
                                      <p:childTnLst>
                                        <p:set>
                                          <p:cBhvr>
                                            <p:cTn id="56" dur="1" fill="hold">
                                              <p:stCondLst>
                                                <p:cond delay="0"/>
                                              </p:stCondLst>
                                            </p:cTn>
                                            <p:tgtEl>
                                              <p:spTgt spid="95"/>
                                            </p:tgtEl>
                                            <p:attrNameLst>
                                              <p:attrName>style.visibility</p:attrName>
                                            </p:attrNameLst>
                                          </p:cBhvr>
                                          <p:to>
                                            <p:strVal val="visible"/>
                                          </p:to>
                                        </p:set>
                                        <p:animScale>
                                          <p:cBhvr>
                                            <p:cTn id="57" dur="1000" decel="50000" fill="hold">
                                              <p:stCondLst>
                                                <p:cond delay="0"/>
                                              </p:stCondLst>
                                            </p:cTn>
                                            <p:tgtEl>
                                              <p:spTgt spid="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95"/>
                                            </p:tgtEl>
                                            <p:attrNameLst>
                                              <p:attrName>ppt_x</p:attrName>
                                              <p:attrName>ppt_y</p:attrName>
                                            </p:attrNameLst>
                                          </p:cBhvr>
                                        </p:animMotion>
                                        <p:animEffect transition="in" filter="fade">
                                          <p:cBhvr>
                                            <p:cTn id="59" dur="1000"/>
                                            <p:tgtEl>
                                              <p:spTgt spid="95"/>
                                            </p:tgtEl>
                                          </p:cBhvr>
                                        </p:animEffect>
                                      </p:childTnLst>
                                    </p:cTn>
                                  </p:par>
                                  <p:par>
                                    <p:cTn id="60" presetID="52" presetClass="entr" presetSubtype="0" fill="hold" nodeType="withEffect">
                                      <p:stCondLst>
                                        <p:cond delay="500"/>
                                      </p:stCondLst>
                                      <p:childTnLst>
                                        <p:set>
                                          <p:cBhvr>
                                            <p:cTn id="61" dur="1" fill="hold">
                                              <p:stCondLst>
                                                <p:cond delay="0"/>
                                              </p:stCondLst>
                                            </p:cTn>
                                            <p:tgtEl>
                                              <p:spTgt spid="96"/>
                                            </p:tgtEl>
                                            <p:attrNameLst>
                                              <p:attrName>style.visibility</p:attrName>
                                            </p:attrNameLst>
                                          </p:cBhvr>
                                          <p:to>
                                            <p:strVal val="visible"/>
                                          </p:to>
                                        </p:set>
                                        <p:animScale>
                                          <p:cBhvr>
                                            <p:cTn id="62" dur="1000" decel="50000" fill="hold">
                                              <p:stCondLst>
                                                <p:cond delay="0"/>
                                              </p:stCondLst>
                                            </p:cTn>
                                            <p:tgtEl>
                                              <p:spTgt spid="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96"/>
                                            </p:tgtEl>
                                            <p:attrNameLst>
                                              <p:attrName>ppt_x</p:attrName>
                                              <p:attrName>ppt_y</p:attrName>
                                            </p:attrNameLst>
                                          </p:cBhvr>
                                        </p:animMotion>
                                        <p:animEffect transition="in" filter="fade">
                                          <p:cBhvr>
                                            <p:cTn id="64" dur="1000"/>
                                            <p:tgtEl>
                                              <p:spTgt spid="96"/>
                                            </p:tgtEl>
                                          </p:cBhvr>
                                        </p:animEffect>
                                      </p:childTnLst>
                                    </p:cTn>
                                  </p:par>
                                  <p:par>
                                    <p:cTn id="65" presetID="52" presetClass="entr" presetSubtype="0" fill="hold" nodeType="withEffect">
                                      <p:stCondLst>
                                        <p:cond delay="500"/>
                                      </p:stCondLst>
                                      <p:childTnLst>
                                        <p:set>
                                          <p:cBhvr>
                                            <p:cTn id="66" dur="1" fill="hold">
                                              <p:stCondLst>
                                                <p:cond delay="0"/>
                                              </p:stCondLst>
                                            </p:cTn>
                                            <p:tgtEl>
                                              <p:spTgt spid="97"/>
                                            </p:tgtEl>
                                            <p:attrNameLst>
                                              <p:attrName>style.visibility</p:attrName>
                                            </p:attrNameLst>
                                          </p:cBhvr>
                                          <p:to>
                                            <p:strVal val="visible"/>
                                          </p:to>
                                        </p:set>
                                        <p:animScale>
                                          <p:cBhvr>
                                            <p:cTn id="67" dur="1000" decel="50000" fill="hold">
                                              <p:stCondLst>
                                                <p:cond delay="0"/>
                                              </p:stCondLst>
                                            </p:cTn>
                                            <p:tgtEl>
                                              <p:spTgt spid="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97"/>
                                            </p:tgtEl>
                                            <p:attrNameLst>
                                              <p:attrName>ppt_x</p:attrName>
                                              <p:attrName>ppt_y</p:attrName>
                                            </p:attrNameLst>
                                          </p:cBhvr>
                                        </p:animMotion>
                                        <p:animEffect transition="in" filter="fade">
                                          <p:cBhvr>
                                            <p:cTn id="69" dur="1000"/>
                                            <p:tgtEl>
                                              <p:spTgt spid="97"/>
                                            </p:tgtEl>
                                          </p:cBhvr>
                                        </p:animEffect>
                                      </p:childTnLst>
                                    </p:cTn>
                                  </p:par>
                                  <p:par>
                                    <p:cTn id="70" presetID="52" presetClass="entr" presetSubtype="0" fill="hold" nodeType="withEffect">
                                      <p:stCondLst>
                                        <p:cond delay="1000"/>
                                      </p:stCondLst>
                                      <p:childTnLst>
                                        <p:set>
                                          <p:cBhvr>
                                            <p:cTn id="71" dur="1" fill="hold">
                                              <p:stCondLst>
                                                <p:cond delay="0"/>
                                              </p:stCondLst>
                                            </p:cTn>
                                            <p:tgtEl>
                                              <p:spTgt spid="98"/>
                                            </p:tgtEl>
                                            <p:attrNameLst>
                                              <p:attrName>style.visibility</p:attrName>
                                            </p:attrNameLst>
                                          </p:cBhvr>
                                          <p:to>
                                            <p:strVal val="visible"/>
                                          </p:to>
                                        </p:set>
                                        <p:animScale>
                                          <p:cBhvr>
                                            <p:cTn id="72" dur="1000" decel="50000" fill="hold">
                                              <p:stCondLst>
                                                <p:cond delay="0"/>
                                              </p:stCondLst>
                                            </p:cTn>
                                            <p:tgtEl>
                                              <p:spTgt spid="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98"/>
                                            </p:tgtEl>
                                            <p:attrNameLst>
                                              <p:attrName>ppt_x</p:attrName>
                                              <p:attrName>ppt_y</p:attrName>
                                            </p:attrNameLst>
                                          </p:cBhvr>
                                        </p:animMotion>
                                        <p:animEffect transition="in" filter="fade">
                                          <p:cBhvr>
                                            <p:cTn id="74"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1" grpId="1" animBg="1"/>
          <p:bldP spid="21" grpId="2" animBg="1"/>
          <p:bldP spid="22" grpId="0" animBg="1"/>
          <p:bldP spid="23" grpId="0" animBg="1"/>
          <p:bldP spid="24" grpId="0" animBg="1"/>
          <p:bldP spid="25" grpId="0" animBg="1"/>
          <p:bldP spid="26" grpId="0" animBg="1"/>
          <p:bldP spid="26" grpId="1" animBg="1"/>
          <p:bldP spid="26" grpId="2"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200"/>
                                      </p:stCondLst>
                                      <p:childTnLst>
                                        <p:set>
                                          <p:cBhvr>
                                            <p:cTn id="10" dur="1" fill="hold">
                                              <p:stCondLst>
                                                <p:cond delay="0"/>
                                              </p:stCondLst>
                                            </p:cTn>
                                            <p:tgtEl>
                                              <p:spTgt spid="26"/>
                                            </p:tgtEl>
                                            <p:attrNameLst>
                                              <p:attrName>style.visibility</p:attrName>
                                            </p:attrNameLst>
                                          </p:cBhvr>
                                          <p:to>
                                            <p:strVal val="visible"/>
                                          </p:to>
                                        </p:set>
                                      </p:childTnLst>
                                    </p:cTn>
                                  </p:par>
                                  <p:par>
                                    <p:cTn id="11" presetID="53" presetClass="entr" presetSubtype="16" fill="hold" grpId="1" nodeType="withEffect">
                                      <p:stCondLst>
                                        <p:cond delay="2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Effect transition="in" filter="fade">
                                          <p:cBhvr>
                                            <p:cTn id="15" dur="1000"/>
                                            <p:tgtEl>
                                              <p:spTgt spid="26"/>
                                            </p:tgtEl>
                                          </p:cBhvr>
                                        </p:animEffect>
                                      </p:childTnLst>
                                    </p:cTn>
                                  </p:par>
                                  <p:par>
                                    <p:cTn id="16" presetID="64" presetClass="path" presetSubtype="0" fill="hold" grpId="2" nodeType="withEffect">
                                      <p:stCondLst>
                                        <p:cond delay="200"/>
                                      </p:stCondLst>
                                      <p:childTnLst>
                                        <p:animMotion origin="layout" path="M 1.11022E-16 3.33333E-6 L 0.21706 -0.37061 " pathEditMode="relative" rAng="0" ptsTypes="AA">
                                          <p:cBhvr>
                                            <p:cTn id="17" dur="1000" spd="-100000" fill="hold"/>
                                            <p:tgtEl>
                                              <p:spTgt spid="26"/>
                                            </p:tgtEl>
                                            <p:attrNameLst>
                                              <p:attrName>ppt_x</p:attrName>
                                              <p:attrName>ppt_y</p:attrName>
                                            </p:attrNameLst>
                                          </p:cBhvr>
                                          <p:rCtr x="10846" y="-18542"/>
                                        </p:animMotion>
                                      </p:childTnLst>
                                    </p:cTn>
                                  </p:par>
                                  <p:par>
                                    <p:cTn id="18" presetID="1" presetClass="entr" presetSubtype="0" fill="hold" grpId="0" nodeType="withEffect">
                                      <p:stCondLst>
                                        <p:cond delay="200"/>
                                      </p:stCondLst>
                                      <p:childTnLst>
                                        <p:set>
                                          <p:cBhvr>
                                            <p:cTn id="19" dur="1" fill="hold">
                                              <p:stCondLst>
                                                <p:cond delay="0"/>
                                              </p:stCondLst>
                                            </p:cTn>
                                            <p:tgtEl>
                                              <p:spTgt spid="21"/>
                                            </p:tgtEl>
                                            <p:attrNameLst>
                                              <p:attrName>style.visibility</p:attrName>
                                            </p:attrNameLst>
                                          </p:cBhvr>
                                          <p:to>
                                            <p:strVal val="visible"/>
                                          </p:to>
                                        </p:set>
                                      </p:childTnLst>
                                    </p:cTn>
                                  </p:par>
                                  <p:par>
                                    <p:cTn id="20" presetID="53" presetClass="entr" presetSubtype="16" fill="hold" grpId="1" nodeType="withEffect">
                                      <p:stCondLst>
                                        <p:cond delay="2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par>
                                    <p:cTn id="25" presetID="64" presetClass="path" presetSubtype="0" fill="hold" grpId="2" nodeType="withEffect">
                                      <p:stCondLst>
                                        <p:cond delay="200"/>
                                      </p:stCondLst>
                                      <p:childTnLst>
                                        <p:animMotion origin="layout" path="M 4.79167E-6 -7.40741E-7 L 0.12304 0.575 " pathEditMode="relative" rAng="0" ptsTypes="AA">
                                          <p:cBhvr>
                                            <p:cTn id="26" dur="1000" spd="-100000" fill="hold"/>
                                            <p:tgtEl>
                                              <p:spTgt spid="21"/>
                                            </p:tgtEl>
                                            <p:attrNameLst>
                                              <p:attrName>ppt_x</p:attrName>
                                              <p:attrName>ppt_y</p:attrName>
                                            </p:attrNameLst>
                                          </p:cBhvr>
                                          <p:rCtr x="6146" y="28750"/>
                                        </p:animMotion>
                                      </p:childTnLst>
                                    </p:cTn>
                                  </p:par>
                                  <p:par>
                                    <p:cTn id="27" presetID="2" presetClass="entr" presetSubtype="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1500" fill="hold"/>
                                            <p:tgtEl>
                                              <p:spTgt spid="25"/>
                                            </p:tgtEl>
                                            <p:attrNameLst>
                                              <p:attrName>ppt_x</p:attrName>
                                            </p:attrNameLst>
                                          </p:cBhvr>
                                          <p:tavLst>
                                            <p:tav tm="0">
                                              <p:val>
                                                <p:strVal val="1+#ppt_w/2"/>
                                              </p:val>
                                            </p:tav>
                                            <p:tav tm="100000">
                                              <p:val>
                                                <p:strVal val="#ppt_x"/>
                                              </p:val>
                                            </p:tav>
                                          </p:tavLst>
                                        </p:anim>
                                        <p:anim calcmode="lin" valueType="num">
                                          <p:cBhvr additive="base">
                                            <p:cTn id="30" dur="1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3"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1750" fill="hold"/>
                                            <p:tgtEl>
                                              <p:spTgt spid="27"/>
                                            </p:tgtEl>
                                            <p:attrNameLst>
                                              <p:attrName>ppt_x</p:attrName>
                                            </p:attrNameLst>
                                          </p:cBhvr>
                                          <p:tavLst>
                                            <p:tav tm="0">
                                              <p:val>
                                                <p:strVal val="1+#ppt_w/2"/>
                                              </p:val>
                                            </p:tav>
                                            <p:tav tm="100000">
                                              <p:val>
                                                <p:strVal val="#ppt_x"/>
                                              </p:val>
                                            </p:tav>
                                          </p:tavLst>
                                        </p:anim>
                                        <p:anim calcmode="lin" valueType="num">
                                          <p:cBhvr additive="base">
                                            <p:cTn id="34" dur="1750" fill="hold"/>
                                            <p:tgtEl>
                                              <p:spTgt spid="27"/>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500" fill="hold"/>
                                            <p:tgtEl>
                                              <p:spTgt spid="22"/>
                                            </p:tgtEl>
                                            <p:attrNameLst>
                                              <p:attrName>ppt_x</p:attrName>
                                            </p:attrNameLst>
                                          </p:cBhvr>
                                          <p:tavLst>
                                            <p:tav tm="0">
                                              <p:val>
                                                <p:strVal val="0-#ppt_w/2"/>
                                              </p:val>
                                            </p:tav>
                                            <p:tav tm="100000">
                                              <p:val>
                                                <p:strVal val="#ppt_x"/>
                                              </p:val>
                                            </p:tav>
                                          </p:tavLst>
                                        </p:anim>
                                        <p:anim calcmode="lin" valueType="num">
                                          <p:cBhvr additive="base">
                                            <p:cTn id="38" dur="1500" fill="hold"/>
                                            <p:tgtEl>
                                              <p:spTgt spid="22"/>
                                            </p:tgtEl>
                                            <p:attrNameLst>
                                              <p:attrName>ppt_y</p:attrName>
                                            </p:attrNameLst>
                                          </p:cBhvr>
                                          <p:tavLst>
                                            <p:tav tm="0">
                                              <p:val>
                                                <p:strVal val="0-#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1500" fill="hold"/>
                                            <p:tgtEl>
                                              <p:spTgt spid="23"/>
                                            </p:tgtEl>
                                            <p:attrNameLst>
                                              <p:attrName>ppt_x</p:attrName>
                                            </p:attrNameLst>
                                          </p:cBhvr>
                                          <p:tavLst>
                                            <p:tav tm="0">
                                              <p:val>
                                                <p:strVal val="0-#ppt_w/2"/>
                                              </p:val>
                                            </p:tav>
                                            <p:tav tm="100000">
                                              <p:val>
                                                <p:strVal val="#ppt_x"/>
                                              </p:val>
                                            </p:tav>
                                          </p:tavLst>
                                        </p:anim>
                                        <p:anim calcmode="lin" valueType="num">
                                          <p:cBhvr additive="base">
                                            <p:cTn id="42" dur="1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52" presetClass="entr" presetSubtype="0" fill="hold" nodeType="withEffect">
                                      <p:stCondLst>
                                        <p:cond delay="500"/>
                                      </p:stCondLst>
                                      <p:childTnLst>
                                        <p:set>
                                          <p:cBhvr>
                                            <p:cTn id="56" dur="1" fill="hold">
                                              <p:stCondLst>
                                                <p:cond delay="0"/>
                                              </p:stCondLst>
                                            </p:cTn>
                                            <p:tgtEl>
                                              <p:spTgt spid="95"/>
                                            </p:tgtEl>
                                            <p:attrNameLst>
                                              <p:attrName>style.visibility</p:attrName>
                                            </p:attrNameLst>
                                          </p:cBhvr>
                                          <p:to>
                                            <p:strVal val="visible"/>
                                          </p:to>
                                        </p:set>
                                        <p:animScale>
                                          <p:cBhvr>
                                            <p:cTn id="57" dur="1000" decel="50000" fill="hold">
                                              <p:stCondLst>
                                                <p:cond delay="0"/>
                                              </p:stCondLst>
                                            </p:cTn>
                                            <p:tgtEl>
                                              <p:spTgt spid="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95"/>
                                            </p:tgtEl>
                                            <p:attrNameLst>
                                              <p:attrName>ppt_x</p:attrName>
                                              <p:attrName>ppt_y</p:attrName>
                                            </p:attrNameLst>
                                          </p:cBhvr>
                                        </p:animMotion>
                                        <p:animEffect transition="in" filter="fade">
                                          <p:cBhvr>
                                            <p:cTn id="59" dur="1000"/>
                                            <p:tgtEl>
                                              <p:spTgt spid="95"/>
                                            </p:tgtEl>
                                          </p:cBhvr>
                                        </p:animEffect>
                                      </p:childTnLst>
                                    </p:cTn>
                                  </p:par>
                                  <p:par>
                                    <p:cTn id="60" presetID="52" presetClass="entr" presetSubtype="0" fill="hold" nodeType="withEffect">
                                      <p:stCondLst>
                                        <p:cond delay="500"/>
                                      </p:stCondLst>
                                      <p:childTnLst>
                                        <p:set>
                                          <p:cBhvr>
                                            <p:cTn id="61" dur="1" fill="hold">
                                              <p:stCondLst>
                                                <p:cond delay="0"/>
                                              </p:stCondLst>
                                            </p:cTn>
                                            <p:tgtEl>
                                              <p:spTgt spid="96"/>
                                            </p:tgtEl>
                                            <p:attrNameLst>
                                              <p:attrName>style.visibility</p:attrName>
                                            </p:attrNameLst>
                                          </p:cBhvr>
                                          <p:to>
                                            <p:strVal val="visible"/>
                                          </p:to>
                                        </p:set>
                                        <p:animScale>
                                          <p:cBhvr>
                                            <p:cTn id="62" dur="1000" decel="50000" fill="hold">
                                              <p:stCondLst>
                                                <p:cond delay="0"/>
                                              </p:stCondLst>
                                            </p:cTn>
                                            <p:tgtEl>
                                              <p:spTgt spid="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96"/>
                                            </p:tgtEl>
                                            <p:attrNameLst>
                                              <p:attrName>ppt_x</p:attrName>
                                              <p:attrName>ppt_y</p:attrName>
                                            </p:attrNameLst>
                                          </p:cBhvr>
                                        </p:animMotion>
                                        <p:animEffect transition="in" filter="fade">
                                          <p:cBhvr>
                                            <p:cTn id="64" dur="1000"/>
                                            <p:tgtEl>
                                              <p:spTgt spid="96"/>
                                            </p:tgtEl>
                                          </p:cBhvr>
                                        </p:animEffect>
                                      </p:childTnLst>
                                    </p:cTn>
                                  </p:par>
                                  <p:par>
                                    <p:cTn id="65" presetID="52" presetClass="entr" presetSubtype="0" fill="hold" nodeType="withEffect">
                                      <p:stCondLst>
                                        <p:cond delay="500"/>
                                      </p:stCondLst>
                                      <p:childTnLst>
                                        <p:set>
                                          <p:cBhvr>
                                            <p:cTn id="66" dur="1" fill="hold">
                                              <p:stCondLst>
                                                <p:cond delay="0"/>
                                              </p:stCondLst>
                                            </p:cTn>
                                            <p:tgtEl>
                                              <p:spTgt spid="97"/>
                                            </p:tgtEl>
                                            <p:attrNameLst>
                                              <p:attrName>style.visibility</p:attrName>
                                            </p:attrNameLst>
                                          </p:cBhvr>
                                          <p:to>
                                            <p:strVal val="visible"/>
                                          </p:to>
                                        </p:set>
                                        <p:animScale>
                                          <p:cBhvr>
                                            <p:cTn id="67" dur="1000" decel="50000" fill="hold">
                                              <p:stCondLst>
                                                <p:cond delay="0"/>
                                              </p:stCondLst>
                                            </p:cTn>
                                            <p:tgtEl>
                                              <p:spTgt spid="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97"/>
                                            </p:tgtEl>
                                            <p:attrNameLst>
                                              <p:attrName>ppt_x</p:attrName>
                                              <p:attrName>ppt_y</p:attrName>
                                            </p:attrNameLst>
                                          </p:cBhvr>
                                        </p:animMotion>
                                        <p:animEffect transition="in" filter="fade">
                                          <p:cBhvr>
                                            <p:cTn id="69" dur="1000"/>
                                            <p:tgtEl>
                                              <p:spTgt spid="97"/>
                                            </p:tgtEl>
                                          </p:cBhvr>
                                        </p:animEffect>
                                      </p:childTnLst>
                                    </p:cTn>
                                  </p:par>
                                  <p:par>
                                    <p:cTn id="70" presetID="52" presetClass="entr" presetSubtype="0" fill="hold" nodeType="withEffect">
                                      <p:stCondLst>
                                        <p:cond delay="1000"/>
                                      </p:stCondLst>
                                      <p:childTnLst>
                                        <p:set>
                                          <p:cBhvr>
                                            <p:cTn id="71" dur="1" fill="hold">
                                              <p:stCondLst>
                                                <p:cond delay="0"/>
                                              </p:stCondLst>
                                            </p:cTn>
                                            <p:tgtEl>
                                              <p:spTgt spid="98"/>
                                            </p:tgtEl>
                                            <p:attrNameLst>
                                              <p:attrName>style.visibility</p:attrName>
                                            </p:attrNameLst>
                                          </p:cBhvr>
                                          <p:to>
                                            <p:strVal val="visible"/>
                                          </p:to>
                                        </p:set>
                                        <p:animScale>
                                          <p:cBhvr>
                                            <p:cTn id="72" dur="1000" decel="50000" fill="hold">
                                              <p:stCondLst>
                                                <p:cond delay="0"/>
                                              </p:stCondLst>
                                            </p:cTn>
                                            <p:tgtEl>
                                              <p:spTgt spid="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98"/>
                                            </p:tgtEl>
                                            <p:attrNameLst>
                                              <p:attrName>ppt_x</p:attrName>
                                              <p:attrName>ppt_y</p:attrName>
                                            </p:attrNameLst>
                                          </p:cBhvr>
                                        </p:animMotion>
                                        <p:animEffect transition="in" filter="fade">
                                          <p:cBhvr>
                                            <p:cTn id="74"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1" grpId="1" animBg="1"/>
          <p:bldP spid="21" grpId="2" animBg="1"/>
          <p:bldP spid="22" grpId="0" animBg="1"/>
          <p:bldP spid="23" grpId="0" animBg="1"/>
          <p:bldP spid="24" grpId="0" animBg="1"/>
          <p:bldP spid="25" grpId="0" animBg="1"/>
          <p:bldP spid="26" grpId="0" animBg="1"/>
          <p:bldP spid="26" grpId="1" animBg="1"/>
          <p:bldP spid="26" grpId="2" animBg="1"/>
          <p:bldP spid="2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7756" y="172527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78" name="组合 177"/>
          <p:cNvGrpSpPr/>
          <p:nvPr/>
        </p:nvGrpSpPr>
        <p:grpSpPr>
          <a:xfrm rot="18302409">
            <a:off x="-422706" y="1827587"/>
            <a:ext cx="5190546" cy="4183077"/>
            <a:chOff x="1816885" y="160250"/>
            <a:chExt cx="5190546" cy="4183077"/>
          </a:xfrm>
          <a:solidFill>
            <a:schemeClr val="tx1">
              <a:lumMod val="50000"/>
              <a:lumOff val="50000"/>
            </a:schemeClr>
          </a:solidFill>
        </p:grpSpPr>
        <p:grpSp>
          <p:nvGrpSpPr>
            <p:cNvPr id="179" name="组合 178"/>
            <p:cNvGrpSpPr/>
            <p:nvPr/>
          </p:nvGrpSpPr>
          <p:grpSpPr>
            <a:xfrm rot="1500213">
              <a:off x="1816885" y="160250"/>
              <a:ext cx="4835931" cy="4183077"/>
              <a:chOff x="2983829" y="1091787"/>
              <a:chExt cx="4835931" cy="4183077"/>
            </a:xfrm>
            <a:grpFill/>
          </p:grpSpPr>
          <p:sp>
            <p:nvSpPr>
              <p:cNvPr id="181"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7"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8"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9"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0"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1"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2"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3"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4"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5"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6"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7"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8"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9"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0"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1"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2"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3"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4"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5"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6"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7"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8"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9"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0"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1"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2"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3"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4"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5"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6"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7"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8"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9"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0"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1"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2"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3"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4"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5"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6"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7"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8"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9"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0"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1"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2"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3"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4"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5"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6"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7"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8"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9"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0"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1"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2"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3"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4"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5"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6"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7"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80"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12" name="矩形 111"/>
          <p:cNvSpPr/>
          <p:nvPr/>
        </p:nvSpPr>
        <p:spPr>
          <a:xfrm>
            <a:off x="4634086" y="2930605"/>
            <a:ext cx="6266839" cy="3153929"/>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13" name="矩形 112"/>
          <p:cNvSpPr/>
          <p:nvPr/>
        </p:nvSpPr>
        <p:spPr>
          <a:xfrm rot="16200000">
            <a:off x="3277706" y="4280322"/>
            <a:ext cx="3149399" cy="433207"/>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pic>
        <p:nvPicPr>
          <p:cNvPr id="139"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3890">
            <a:off x="10777499" y="4212177"/>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41525">
            <a:off x="5939487" y="5847425"/>
            <a:ext cx="883735" cy="100512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7" descr="C:\Users\Administrator\Desktop\56d684a0446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4872" y="3679884"/>
            <a:ext cx="833946" cy="948498"/>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12"/>
          <p:cNvSpPr txBox="1"/>
          <p:nvPr/>
        </p:nvSpPr>
        <p:spPr>
          <a:xfrm>
            <a:off x="7865110" y="2969260"/>
            <a:ext cx="2886710" cy="3046730"/>
          </a:xfrm>
          <a:prstGeom prst="rect">
            <a:avLst/>
          </a:prstGeom>
          <a:noFill/>
        </p:spPr>
        <p:txBody>
          <a:bodyPr wrap="square" lIns="0" tIns="0" rIns="0" bIns="0" rtlCol="0">
            <a:spAutoFit/>
          </a:bodyPr>
          <a:lstStyle/>
          <a:p>
            <a:pPr algn="just">
              <a:lnSpc>
                <a:spcPct val="150000"/>
              </a:lnSpc>
            </a:pPr>
            <a:r>
              <a:rPr lang="zh-CN" altLang="en-US" sz="1100" dirty="0">
                <a:latin typeface="字魂36号-正文宋楷" panose="02000000000000000000" pitchFamily="2" charset="-122"/>
                <a:ea typeface="字魂36号-正文宋楷" panose="02000000000000000000" pitchFamily="2" charset="-122"/>
              </a:rPr>
              <a:t>        </a:t>
            </a:r>
            <a:r>
              <a:rPr sz="1100" dirty="0">
                <a:latin typeface="字魂36号-正文宋楷" panose="02000000000000000000" pitchFamily="2" charset="-122"/>
                <a:ea typeface="字魂36号-正文宋楷" panose="02000000000000000000" pitchFamily="2" charset="-122"/>
                <a:sym typeface="+mn-ea"/>
              </a:rPr>
              <a:t>MIT -IVY Industry Co.,Ltd. is a leading manufacturer and trader of chemical for 16 years which has established its own 4 factories with complete production equipment and meticulous management and  maintenance of machinery.We use advanced production technology and test methods to realize production, quality controlling to meet the standard. We have been approved by SGS, ISO9001, ISO140 01, GB/HS16949 and T28001.</a:t>
            </a:r>
            <a:endParaRPr lang="zh-CN" altLang="en-US" sz="1100" dirty="0">
              <a:latin typeface="字魂36号-正文宋楷" panose="02000000000000000000" pitchFamily="2" charset="-122"/>
              <a:ea typeface="字魂36号-正文宋楷" panose="02000000000000000000" pitchFamily="2" charset="-122"/>
            </a:endParaRPr>
          </a:p>
        </p:txBody>
      </p:sp>
      <p:sp>
        <p:nvSpPr>
          <p:cNvPr id="96" name="TextBox 12"/>
          <p:cNvSpPr txBox="1"/>
          <p:nvPr/>
        </p:nvSpPr>
        <p:spPr>
          <a:xfrm>
            <a:off x="3157378" y="613610"/>
            <a:ext cx="8419309" cy="2123658"/>
          </a:xfrm>
          <a:prstGeom prst="rect">
            <a:avLst/>
          </a:prstGeom>
          <a:noFill/>
          <a:effectLst/>
        </p:spPr>
        <p:txBody>
          <a:bodyPr wrap="square" rtlCol="0">
            <a:spAutoFit/>
          </a:bodyPr>
          <a:lstStyle>
            <a:defPPr>
              <a:defRPr lang="zh-CN"/>
            </a:defPPr>
            <a:lvl1pPr>
              <a:defRPr sz="15000">
                <a:gradFill flip="none" rotWithShape="1">
                  <a:gsLst>
                    <a:gs pos="0">
                      <a:srgbClr val="04B5EC"/>
                    </a:gs>
                    <a:gs pos="100000">
                      <a:srgbClr val="00C88A"/>
                    </a:gs>
                  </a:gsLst>
                  <a:lin ang="0" scaled="1"/>
                  <a:tileRect/>
                </a:gradFill>
                <a:latin typeface="Haettenschweiler" panose="020B0706040902060204" pitchFamily="34" charset="0"/>
                <a:ea typeface="微软雅黑" panose="020B0503020204020204" pitchFamily="34" charset="-122"/>
              </a:defRPr>
            </a:lvl1pPr>
          </a:lstStyle>
          <a:p>
            <a:r>
              <a:rPr lang="en-US" altLang="zh-CN" sz="6600" dirty="0">
                <a:latin typeface="字魂36号-正文宋楷" panose="02000000000000000000" pitchFamily="2" charset="-122"/>
                <a:ea typeface="字魂36号-正文宋楷" panose="02000000000000000000" pitchFamily="2" charset="-122"/>
              </a:rPr>
              <a:t>COMPANY</a:t>
            </a:r>
            <a:endParaRPr lang="en-US" altLang="zh-CN" sz="6600" dirty="0">
              <a:latin typeface="字魂36号-正文宋楷" panose="02000000000000000000" pitchFamily="2" charset="-122"/>
              <a:ea typeface="字魂36号-正文宋楷" panose="02000000000000000000" pitchFamily="2" charset="-122"/>
            </a:endParaRPr>
          </a:p>
          <a:p>
            <a:r>
              <a:rPr lang="en-US" altLang="zh-CN" sz="6600" dirty="0">
                <a:latin typeface="字魂36号-正文宋楷" panose="02000000000000000000" pitchFamily="2" charset="-122"/>
                <a:ea typeface="字魂36号-正文宋楷" panose="02000000000000000000" pitchFamily="2" charset="-122"/>
              </a:rPr>
              <a:t>INTRODUCTION </a:t>
            </a:r>
            <a:endParaRPr lang="zh-CN" altLang="en-US" sz="6600" dirty="0">
              <a:latin typeface="字魂36号-正文宋楷" panose="02000000000000000000" pitchFamily="2" charset="-122"/>
              <a:ea typeface="字魂36号-正文宋楷" panose="02000000000000000000" pitchFamily="2" charset="-122"/>
            </a:endParaRPr>
          </a:p>
        </p:txBody>
      </p:sp>
      <p:pic>
        <p:nvPicPr>
          <p:cNvPr id="97" name="图片 96" descr="C:\Users\Administrator\Desktop\PPT素材资料\18023e950e637c3c85d0fd7d383995d.png18023e950e637c3c85d0fd7d383995d"/>
          <p:cNvPicPr>
            <a:picLocks noChangeAspect="1"/>
          </p:cNvPicPr>
          <p:nvPr/>
        </p:nvPicPr>
        <p:blipFill>
          <a:blip r:embed="rId5"/>
          <a:srcRect/>
          <a:stretch>
            <a:fillRect/>
          </a:stretch>
        </p:blipFill>
        <p:spPr>
          <a:xfrm>
            <a:off x="5282565" y="3367405"/>
            <a:ext cx="2530475" cy="2104390"/>
          </a:xfrm>
          <a:prstGeom prst="rect">
            <a:avLst/>
          </a:prstGeom>
          <a:ln w="76200">
            <a:noFill/>
          </a:ln>
        </p:spPr>
      </p:pic>
      <p:pic>
        <p:nvPicPr>
          <p:cNvPr id="2" name="图片 1" descr="7a1779d452bfe004cca9fd06c1ec535"/>
          <p:cNvPicPr>
            <a:picLocks noChangeAspect="1"/>
          </p:cNvPicPr>
          <p:nvPr/>
        </p:nvPicPr>
        <p:blipFill>
          <a:blip r:embed="rId6"/>
          <a:stretch>
            <a:fillRect/>
          </a:stretch>
        </p:blipFill>
        <p:spPr>
          <a:xfrm>
            <a:off x="7955915" y="-136525"/>
            <a:ext cx="1555750" cy="157797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14:bounceEnd="68000">
                                          <p:cBhvr additive="base">
                                            <p:cTn id="7" dur="500" fill="hold"/>
                                            <p:tgtEl>
                                              <p:spTgt spid="177"/>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1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8000">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14:bounceEnd="68000">
                                          <p:cBhvr additive="base">
                                            <p:cTn id="12" dur="500" fill="hold"/>
                                            <p:tgtEl>
                                              <p:spTgt spid="178"/>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178"/>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112"/>
                                            </p:tgtEl>
                                            <p:attrNameLst>
                                              <p:attrName>style.visibility</p:attrName>
                                            </p:attrNameLst>
                                          </p:cBhvr>
                                          <p:to>
                                            <p:strVal val="visible"/>
                                          </p:to>
                                        </p:set>
                                        <p:anim calcmode="lin" valueType="num">
                                          <p:cBhvr additive="base">
                                            <p:cTn id="16" dur="1000" fill="hold"/>
                                            <p:tgtEl>
                                              <p:spTgt spid="112"/>
                                            </p:tgtEl>
                                            <p:attrNameLst>
                                              <p:attrName>ppt_x</p:attrName>
                                            </p:attrNameLst>
                                          </p:cBhvr>
                                          <p:tavLst>
                                            <p:tav tm="0">
                                              <p:val>
                                                <p:strVal val="0-#ppt_w/2"/>
                                              </p:val>
                                            </p:tav>
                                            <p:tav tm="100000">
                                              <p:val>
                                                <p:strVal val="#ppt_x"/>
                                              </p:val>
                                            </p:tav>
                                          </p:tavLst>
                                        </p:anim>
                                        <p:anim calcmode="lin" valueType="num">
                                          <p:cBhvr additive="base">
                                            <p:cTn id="17" dur="1000" fill="hold"/>
                                            <p:tgtEl>
                                              <p:spTgt spid="11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14:presetBounceEnd="68000">
                                      <p:stCondLst>
                                        <p:cond delay="0"/>
                                      </p:stCondLst>
                                      <p:childTnLst>
                                        <p:set>
                                          <p:cBhvr>
                                            <p:cTn id="20" dur="1" fill="hold">
                                              <p:stCondLst>
                                                <p:cond delay="0"/>
                                              </p:stCondLst>
                                            </p:cTn>
                                            <p:tgtEl>
                                              <p:spTgt spid="113"/>
                                            </p:tgtEl>
                                            <p:attrNameLst>
                                              <p:attrName>style.visibility</p:attrName>
                                            </p:attrNameLst>
                                          </p:cBhvr>
                                          <p:to>
                                            <p:strVal val="visible"/>
                                          </p:to>
                                        </p:set>
                                        <p:anim calcmode="lin" valueType="num" p14:bounceEnd="68000">
                                          <p:cBhvr additive="base">
                                            <p:cTn id="21" dur="500" fill="hold"/>
                                            <p:tgtEl>
                                              <p:spTgt spid="113"/>
                                            </p:tgtEl>
                                            <p:attrNameLst>
                                              <p:attrName>ppt_x</p:attrName>
                                            </p:attrNameLst>
                                          </p:cBhvr>
                                          <p:tavLst>
                                            <p:tav tm="0">
                                              <p:val>
                                                <p:strVal val="#ppt_x"/>
                                              </p:val>
                                            </p:tav>
                                            <p:tav tm="100000">
                                              <p:val>
                                                <p:strVal val="#ppt_x"/>
                                              </p:val>
                                            </p:tav>
                                          </p:tavLst>
                                        </p:anim>
                                        <p:anim calcmode="lin" valueType="num" p14:bounceEnd="68000">
                                          <p:cBhvr additive="base">
                                            <p:cTn id="22" dur="500" fill="hold"/>
                                            <p:tgtEl>
                                              <p:spTgt spid="113"/>
                                            </p:tgtEl>
                                            <p:attrNameLst>
                                              <p:attrName>ppt_y</p:attrName>
                                            </p:attrNameLst>
                                          </p:cBhvr>
                                          <p:tavLst>
                                            <p:tav tm="0">
                                              <p:val>
                                                <p:strVal val="1+#ppt_h/2"/>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39"/>
                                            </p:tgtEl>
                                            <p:attrNameLst>
                                              <p:attrName>style.visibility</p:attrName>
                                            </p:attrNameLst>
                                          </p:cBhvr>
                                          <p:to>
                                            <p:strVal val="visible"/>
                                          </p:to>
                                        </p:set>
                                        <p:animScale>
                                          <p:cBhvr>
                                            <p:cTn id="25" dur="1000" decel="50000" fill="hold">
                                              <p:stCondLst>
                                                <p:cond delay="0"/>
                                              </p:stCondLst>
                                            </p:cTn>
                                            <p:tgtEl>
                                              <p:spTgt spid="1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39"/>
                                            </p:tgtEl>
                                            <p:attrNameLst>
                                              <p:attrName>ppt_x</p:attrName>
                                              <p:attrName>ppt_y</p:attrName>
                                            </p:attrNameLst>
                                          </p:cBhvr>
                                        </p:animMotion>
                                        <p:animEffect transition="in" filter="fade">
                                          <p:cBhvr>
                                            <p:cTn id="27" dur="1000"/>
                                            <p:tgtEl>
                                              <p:spTgt spid="139"/>
                                            </p:tgtEl>
                                          </p:cBhvr>
                                        </p:animEffect>
                                      </p:childTnLst>
                                    </p:cTn>
                                  </p:par>
                                  <p:par>
                                    <p:cTn id="28" presetID="52" presetClass="entr" presetSubtype="0" fill="hold" nodeType="withEffect">
                                      <p:stCondLst>
                                        <p:cond delay="300"/>
                                      </p:stCondLst>
                                      <p:childTnLst>
                                        <p:set>
                                          <p:cBhvr>
                                            <p:cTn id="29" dur="1" fill="hold">
                                              <p:stCondLst>
                                                <p:cond delay="0"/>
                                              </p:stCondLst>
                                            </p:cTn>
                                            <p:tgtEl>
                                              <p:spTgt spid="140"/>
                                            </p:tgtEl>
                                            <p:attrNameLst>
                                              <p:attrName>style.visibility</p:attrName>
                                            </p:attrNameLst>
                                          </p:cBhvr>
                                          <p:to>
                                            <p:strVal val="visible"/>
                                          </p:to>
                                        </p:set>
                                        <p:animScale>
                                          <p:cBhvr>
                                            <p:cTn id="30" dur="1000" decel="50000" fill="hold">
                                              <p:stCondLst>
                                                <p:cond delay="0"/>
                                              </p:stCondLst>
                                            </p:cTn>
                                            <p:tgtEl>
                                              <p:spTgt spid="1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40"/>
                                            </p:tgtEl>
                                            <p:attrNameLst>
                                              <p:attrName>ppt_x</p:attrName>
                                              <p:attrName>ppt_y</p:attrName>
                                            </p:attrNameLst>
                                          </p:cBhvr>
                                        </p:animMotion>
                                        <p:animEffect transition="in" filter="fade">
                                          <p:cBhvr>
                                            <p:cTn id="32" dur="1000"/>
                                            <p:tgtEl>
                                              <p:spTgt spid="140"/>
                                            </p:tgtEl>
                                          </p:cBhvr>
                                        </p:animEffect>
                                      </p:childTnLst>
                                    </p:cTn>
                                  </p:par>
                                  <p:par>
                                    <p:cTn id="33" presetID="52" presetClass="entr" presetSubtype="0" fill="hold" nodeType="withEffect">
                                      <p:stCondLst>
                                        <p:cond delay="500"/>
                                      </p:stCondLst>
                                      <p:childTnLst>
                                        <p:set>
                                          <p:cBhvr>
                                            <p:cTn id="34" dur="1" fill="hold">
                                              <p:stCondLst>
                                                <p:cond delay="0"/>
                                              </p:stCondLst>
                                            </p:cTn>
                                            <p:tgtEl>
                                              <p:spTgt spid="141"/>
                                            </p:tgtEl>
                                            <p:attrNameLst>
                                              <p:attrName>style.visibility</p:attrName>
                                            </p:attrNameLst>
                                          </p:cBhvr>
                                          <p:to>
                                            <p:strVal val="visible"/>
                                          </p:to>
                                        </p:set>
                                        <p:animScale>
                                          <p:cBhvr>
                                            <p:cTn id="35" dur="1000" decel="50000" fill="hold">
                                              <p:stCondLst>
                                                <p:cond delay="0"/>
                                              </p:stCondLst>
                                            </p:cTn>
                                            <p:tgtEl>
                                              <p:spTgt spid="1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1"/>
                                            </p:tgtEl>
                                            <p:attrNameLst>
                                              <p:attrName>ppt_x</p:attrName>
                                              <p:attrName>ppt_y</p:attrName>
                                            </p:attrNameLst>
                                          </p:cBhvr>
                                        </p:animMotion>
                                        <p:animEffect transition="in" filter="fade">
                                          <p:cBhvr>
                                            <p:cTn id="37" dur="1000"/>
                                            <p:tgtEl>
                                              <p:spTgt spid="141"/>
                                            </p:tgtEl>
                                          </p:cBhvr>
                                        </p:animEffect>
                                      </p:childTnLst>
                                    </p:cTn>
                                  </p:par>
                                </p:childTnLst>
                              </p:cTn>
                            </p:par>
                            <p:par>
                              <p:cTn id="38" fill="hold">
                                <p:stCondLst>
                                  <p:cond delay="1500"/>
                                </p:stCondLst>
                                <p:childTnLst>
                                  <p:par>
                                    <p:cTn id="39" presetID="2" presetClass="entr" presetSubtype="2" fill="hold" grpId="0" nodeType="afterEffect" p14:presetBounceEnd="56000">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14:bounceEnd="56000">
                                          <p:cBhvr additive="base">
                                            <p:cTn id="41" dur="500" fill="hold"/>
                                            <p:tgtEl>
                                              <p:spTgt spid="96"/>
                                            </p:tgtEl>
                                            <p:attrNameLst>
                                              <p:attrName>ppt_x</p:attrName>
                                            </p:attrNameLst>
                                          </p:cBhvr>
                                          <p:tavLst>
                                            <p:tav tm="0">
                                              <p:val>
                                                <p:strVal val="1+#ppt_w/2"/>
                                              </p:val>
                                            </p:tav>
                                            <p:tav tm="100000">
                                              <p:val>
                                                <p:strVal val="#ppt_x"/>
                                              </p:val>
                                            </p:tav>
                                          </p:tavLst>
                                        </p:anim>
                                        <p:anim calcmode="lin" valueType="num" p14:bounceEnd="56000">
                                          <p:cBhvr additive="base">
                                            <p:cTn id="42" dur="500" fill="hold"/>
                                            <p:tgtEl>
                                              <p:spTgt spid="9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2" presetClass="entr" presetSubtype="8" fill="hold" grpId="0" nodeType="afterEffect">
                                      <p:stCondLst>
                                        <p:cond delay="0"/>
                                      </p:stCondLst>
                                      <p:iterate type="lt">
                                        <p:tmPct val="30000"/>
                                      </p:iterate>
                                      <p:childTnLst>
                                        <p:set>
                                          <p:cBhvr>
                                            <p:cTn id="45" dur="1" fill="hold">
                                              <p:stCondLst>
                                                <p:cond delay="0"/>
                                              </p:stCondLst>
                                            </p:cTn>
                                            <p:tgtEl>
                                              <p:spTgt spid="95"/>
                                            </p:tgtEl>
                                            <p:attrNameLst>
                                              <p:attrName>style.visibility</p:attrName>
                                            </p:attrNameLst>
                                          </p:cBhvr>
                                          <p:to>
                                            <p:strVal val="visible"/>
                                          </p:to>
                                        </p:set>
                                        <p:animEffect transition="in" filter="wipe(left)">
                                          <p:cBhvr>
                                            <p:cTn id="46" dur="50"/>
                                            <p:tgtEl>
                                              <p:spTgt spid="95"/>
                                            </p:tgtEl>
                                          </p:cBhvr>
                                        </p:animEffect>
                                      </p:childTnLst>
                                    </p:cTn>
                                  </p:par>
                                  <p:par>
                                    <p:cTn id="47" presetID="36" presetClass="emph" presetSubtype="0" fill="hold" grpId="1" nodeType="withEffect">
                                      <p:stCondLst>
                                        <p:cond delay="0"/>
                                      </p:stCondLst>
                                      <p:iterate type="lt">
                                        <p:tmPct val="30000"/>
                                      </p:iterate>
                                      <p:childTnLst>
                                        <p:animScale>
                                          <p:cBhvr>
                                            <p:cTn id="48" dur="25" autoRev="1" fill="hold">
                                              <p:stCondLst>
                                                <p:cond delay="0"/>
                                              </p:stCondLst>
                                            </p:cTn>
                                            <p:tgtEl>
                                              <p:spTgt spid="95"/>
                                            </p:tgtEl>
                                          </p:cBhvr>
                                          <p:to x="80000" y="100000"/>
                                        </p:animScale>
                                        <p:anim by="(#ppt_w*0.10)" calcmode="lin" valueType="num">
                                          <p:cBhvr>
                                            <p:cTn id="49" dur="25" autoRev="1" fill="hold">
                                              <p:stCondLst>
                                                <p:cond delay="0"/>
                                              </p:stCondLst>
                                            </p:cTn>
                                            <p:tgtEl>
                                              <p:spTgt spid="95"/>
                                            </p:tgtEl>
                                            <p:attrNameLst>
                                              <p:attrName>ppt_x</p:attrName>
                                            </p:attrNameLst>
                                          </p:cBhvr>
                                        </p:anim>
                                        <p:anim by="(-#ppt_w*0.10)" calcmode="lin" valueType="num">
                                          <p:cBhvr>
                                            <p:cTn id="50" dur="25" autoRev="1" fill="hold">
                                              <p:stCondLst>
                                                <p:cond delay="0"/>
                                              </p:stCondLst>
                                            </p:cTn>
                                            <p:tgtEl>
                                              <p:spTgt spid="95"/>
                                            </p:tgtEl>
                                            <p:attrNameLst>
                                              <p:attrName>ppt_y</p:attrName>
                                            </p:attrNameLst>
                                          </p:cBhvr>
                                        </p:anim>
                                        <p:animRot by="-480000">
                                          <p:cBhvr>
                                            <p:cTn id="51" dur="25" autoRev="1" fill="hold">
                                              <p:stCondLst>
                                                <p:cond delay="0"/>
                                              </p:stCondLst>
                                            </p:cTn>
                                            <p:tgtEl>
                                              <p:spTgt spid="95"/>
                                            </p:tgtEl>
                                            <p:attrNameLst>
                                              <p:attrName>r</p:attrName>
                                            </p:attrNameLst>
                                          </p:cBhvr>
                                        </p:animRot>
                                      </p:childTnLst>
                                    </p:cTn>
                                  </p:par>
                                  <p:par>
                                    <p:cTn id="52" presetID="2" presetClass="entr" presetSubtype="2" fill="hold" nodeType="withEffect" p14:presetBounceEnd="56000">
                                      <p:stCondLst>
                                        <p:cond delay="0"/>
                                      </p:stCondLst>
                                      <p:childTnLst>
                                        <p:set>
                                          <p:cBhvr>
                                            <p:cTn id="53" dur="1" fill="hold">
                                              <p:stCondLst>
                                                <p:cond delay="0"/>
                                              </p:stCondLst>
                                            </p:cTn>
                                            <p:tgtEl>
                                              <p:spTgt spid="97"/>
                                            </p:tgtEl>
                                            <p:attrNameLst>
                                              <p:attrName>style.visibility</p:attrName>
                                            </p:attrNameLst>
                                          </p:cBhvr>
                                          <p:to>
                                            <p:strVal val="visible"/>
                                          </p:to>
                                        </p:set>
                                        <p:anim calcmode="lin" valueType="num" p14:bounceEnd="56000">
                                          <p:cBhvr additive="base">
                                            <p:cTn id="54" dur="500" fill="hold"/>
                                            <p:tgtEl>
                                              <p:spTgt spid="97"/>
                                            </p:tgtEl>
                                            <p:attrNameLst>
                                              <p:attrName>ppt_x</p:attrName>
                                            </p:attrNameLst>
                                          </p:cBhvr>
                                          <p:tavLst>
                                            <p:tav tm="0">
                                              <p:val>
                                                <p:strVal val="1+#ppt_w/2"/>
                                              </p:val>
                                            </p:tav>
                                            <p:tav tm="100000">
                                              <p:val>
                                                <p:strVal val="#ppt_x"/>
                                              </p:val>
                                            </p:tav>
                                          </p:tavLst>
                                        </p:anim>
                                        <p:anim calcmode="lin" valueType="num" p14:bounceEnd="56000">
                                          <p:cBhvr additive="base">
                                            <p:cTn id="55"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ldLvl="0" animBg="1"/>
          <p:bldP spid="113" grpId="0" bldLvl="0" animBg="1"/>
          <p:bldP spid="95" grpId="0"/>
          <p:bldP spid="95" grpId="1"/>
          <p:bldP spid="96"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500" fill="hold"/>
                                            <p:tgtEl>
                                              <p:spTgt spid="177"/>
                                            </p:tgtEl>
                                            <p:attrNameLst>
                                              <p:attrName>ppt_x</p:attrName>
                                            </p:attrNameLst>
                                          </p:cBhvr>
                                          <p:tavLst>
                                            <p:tav tm="0">
                                              <p:val>
                                                <p:strVal val="#ppt_x"/>
                                              </p:val>
                                            </p:tav>
                                            <p:tav tm="100000">
                                              <p:val>
                                                <p:strVal val="#ppt_x"/>
                                              </p:val>
                                            </p:tav>
                                          </p:tavLst>
                                        </p:anim>
                                        <p:anim calcmode="lin" valueType="num">
                                          <p:cBhvr additive="base">
                                            <p:cTn id="8" dur="500" fill="hold"/>
                                            <p:tgtEl>
                                              <p:spTgt spid="1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fill="hold"/>
                                            <p:tgtEl>
                                              <p:spTgt spid="178"/>
                                            </p:tgtEl>
                                            <p:attrNameLst>
                                              <p:attrName>ppt_x</p:attrName>
                                            </p:attrNameLst>
                                          </p:cBhvr>
                                          <p:tavLst>
                                            <p:tav tm="0">
                                              <p:val>
                                                <p:strVal val="#ppt_x"/>
                                              </p:val>
                                            </p:tav>
                                            <p:tav tm="100000">
                                              <p:val>
                                                <p:strVal val="#ppt_x"/>
                                              </p:val>
                                            </p:tav>
                                          </p:tavLst>
                                        </p:anim>
                                        <p:anim calcmode="lin" valueType="num">
                                          <p:cBhvr additive="base">
                                            <p:cTn id="13" dur="500" fill="hold"/>
                                            <p:tgtEl>
                                              <p:spTgt spid="178"/>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112"/>
                                            </p:tgtEl>
                                            <p:attrNameLst>
                                              <p:attrName>style.visibility</p:attrName>
                                            </p:attrNameLst>
                                          </p:cBhvr>
                                          <p:to>
                                            <p:strVal val="visible"/>
                                          </p:to>
                                        </p:set>
                                        <p:anim calcmode="lin" valueType="num">
                                          <p:cBhvr additive="base">
                                            <p:cTn id="16" dur="1000" fill="hold"/>
                                            <p:tgtEl>
                                              <p:spTgt spid="112"/>
                                            </p:tgtEl>
                                            <p:attrNameLst>
                                              <p:attrName>ppt_x</p:attrName>
                                            </p:attrNameLst>
                                          </p:cBhvr>
                                          <p:tavLst>
                                            <p:tav tm="0">
                                              <p:val>
                                                <p:strVal val="0-#ppt_w/2"/>
                                              </p:val>
                                            </p:tav>
                                            <p:tav tm="100000">
                                              <p:val>
                                                <p:strVal val="#ppt_x"/>
                                              </p:val>
                                            </p:tav>
                                          </p:tavLst>
                                        </p:anim>
                                        <p:anim calcmode="lin" valueType="num">
                                          <p:cBhvr additive="base">
                                            <p:cTn id="17" dur="1000" fill="hold"/>
                                            <p:tgtEl>
                                              <p:spTgt spid="11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13"/>
                                            </p:tgtEl>
                                            <p:attrNameLst>
                                              <p:attrName>style.visibility</p:attrName>
                                            </p:attrNameLst>
                                          </p:cBhvr>
                                          <p:to>
                                            <p:strVal val="visible"/>
                                          </p:to>
                                        </p:set>
                                        <p:anim calcmode="lin" valueType="num">
                                          <p:cBhvr additive="base">
                                            <p:cTn id="21" dur="500" fill="hold"/>
                                            <p:tgtEl>
                                              <p:spTgt spid="113"/>
                                            </p:tgtEl>
                                            <p:attrNameLst>
                                              <p:attrName>ppt_x</p:attrName>
                                            </p:attrNameLst>
                                          </p:cBhvr>
                                          <p:tavLst>
                                            <p:tav tm="0">
                                              <p:val>
                                                <p:strVal val="#ppt_x"/>
                                              </p:val>
                                            </p:tav>
                                            <p:tav tm="100000">
                                              <p:val>
                                                <p:strVal val="#ppt_x"/>
                                              </p:val>
                                            </p:tav>
                                          </p:tavLst>
                                        </p:anim>
                                        <p:anim calcmode="lin" valueType="num">
                                          <p:cBhvr additive="base">
                                            <p:cTn id="22" dur="500" fill="hold"/>
                                            <p:tgtEl>
                                              <p:spTgt spid="113"/>
                                            </p:tgtEl>
                                            <p:attrNameLst>
                                              <p:attrName>ppt_y</p:attrName>
                                            </p:attrNameLst>
                                          </p:cBhvr>
                                          <p:tavLst>
                                            <p:tav tm="0">
                                              <p:val>
                                                <p:strVal val="1+#ppt_h/2"/>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39"/>
                                            </p:tgtEl>
                                            <p:attrNameLst>
                                              <p:attrName>style.visibility</p:attrName>
                                            </p:attrNameLst>
                                          </p:cBhvr>
                                          <p:to>
                                            <p:strVal val="visible"/>
                                          </p:to>
                                        </p:set>
                                        <p:animScale>
                                          <p:cBhvr>
                                            <p:cTn id="25" dur="1000" decel="50000" fill="hold">
                                              <p:stCondLst>
                                                <p:cond delay="0"/>
                                              </p:stCondLst>
                                            </p:cTn>
                                            <p:tgtEl>
                                              <p:spTgt spid="1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39"/>
                                            </p:tgtEl>
                                            <p:attrNameLst>
                                              <p:attrName>ppt_x</p:attrName>
                                              <p:attrName>ppt_y</p:attrName>
                                            </p:attrNameLst>
                                          </p:cBhvr>
                                        </p:animMotion>
                                        <p:animEffect transition="in" filter="fade">
                                          <p:cBhvr>
                                            <p:cTn id="27" dur="1000"/>
                                            <p:tgtEl>
                                              <p:spTgt spid="139"/>
                                            </p:tgtEl>
                                          </p:cBhvr>
                                        </p:animEffect>
                                      </p:childTnLst>
                                    </p:cTn>
                                  </p:par>
                                  <p:par>
                                    <p:cTn id="28" presetID="52" presetClass="entr" presetSubtype="0" fill="hold" nodeType="withEffect">
                                      <p:stCondLst>
                                        <p:cond delay="300"/>
                                      </p:stCondLst>
                                      <p:childTnLst>
                                        <p:set>
                                          <p:cBhvr>
                                            <p:cTn id="29" dur="1" fill="hold">
                                              <p:stCondLst>
                                                <p:cond delay="0"/>
                                              </p:stCondLst>
                                            </p:cTn>
                                            <p:tgtEl>
                                              <p:spTgt spid="140"/>
                                            </p:tgtEl>
                                            <p:attrNameLst>
                                              <p:attrName>style.visibility</p:attrName>
                                            </p:attrNameLst>
                                          </p:cBhvr>
                                          <p:to>
                                            <p:strVal val="visible"/>
                                          </p:to>
                                        </p:set>
                                        <p:animScale>
                                          <p:cBhvr>
                                            <p:cTn id="30" dur="1000" decel="50000" fill="hold">
                                              <p:stCondLst>
                                                <p:cond delay="0"/>
                                              </p:stCondLst>
                                            </p:cTn>
                                            <p:tgtEl>
                                              <p:spTgt spid="1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40"/>
                                            </p:tgtEl>
                                            <p:attrNameLst>
                                              <p:attrName>ppt_x</p:attrName>
                                              <p:attrName>ppt_y</p:attrName>
                                            </p:attrNameLst>
                                          </p:cBhvr>
                                        </p:animMotion>
                                        <p:animEffect transition="in" filter="fade">
                                          <p:cBhvr>
                                            <p:cTn id="32" dur="1000"/>
                                            <p:tgtEl>
                                              <p:spTgt spid="140"/>
                                            </p:tgtEl>
                                          </p:cBhvr>
                                        </p:animEffect>
                                      </p:childTnLst>
                                    </p:cTn>
                                  </p:par>
                                  <p:par>
                                    <p:cTn id="33" presetID="52" presetClass="entr" presetSubtype="0" fill="hold" nodeType="withEffect">
                                      <p:stCondLst>
                                        <p:cond delay="500"/>
                                      </p:stCondLst>
                                      <p:childTnLst>
                                        <p:set>
                                          <p:cBhvr>
                                            <p:cTn id="34" dur="1" fill="hold">
                                              <p:stCondLst>
                                                <p:cond delay="0"/>
                                              </p:stCondLst>
                                            </p:cTn>
                                            <p:tgtEl>
                                              <p:spTgt spid="141"/>
                                            </p:tgtEl>
                                            <p:attrNameLst>
                                              <p:attrName>style.visibility</p:attrName>
                                            </p:attrNameLst>
                                          </p:cBhvr>
                                          <p:to>
                                            <p:strVal val="visible"/>
                                          </p:to>
                                        </p:set>
                                        <p:animScale>
                                          <p:cBhvr>
                                            <p:cTn id="35" dur="1000" decel="50000" fill="hold">
                                              <p:stCondLst>
                                                <p:cond delay="0"/>
                                              </p:stCondLst>
                                            </p:cTn>
                                            <p:tgtEl>
                                              <p:spTgt spid="1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1"/>
                                            </p:tgtEl>
                                            <p:attrNameLst>
                                              <p:attrName>ppt_x</p:attrName>
                                              <p:attrName>ppt_y</p:attrName>
                                            </p:attrNameLst>
                                          </p:cBhvr>
                                        </p:animMotion>
                                        <p:animEffect transition="in" filter="fade">
                                          <p:cBhvr>
                                            <p:cTn id="37" dur="1000"/>
                                            <p:tgtEl>
                                              <p:spTgt spid="141"/>
                                            </p:tgtEl>
                                          </p:cBhvr>
                                        </p:animEffect>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cBhvr additive="base">
                                            <p:cTn id="41" dur="500" fill="hold"/>
                                            <p:tgtEl>
                                              <p:spTgt spid="96"/>
                                            </p:tgtEl>
                                            <p:attrNameLst>
                                              <p:attrName>ppt_x</p:attrName>
                                            </p:attrNameLst>
                                          </p:cBhvr>
                                          <p:tavLst>
                                            <p:tav tm="0">
                                              <p:val>
                                                <p:strVal val="1+#ppt_w/2"/>
                                              </p:val>
                                            </p:tav>
                                            <p:tav tm="100000">
                                              <p:val>
                                                <p:strVal val="#ppt_x"/>
                                              </p:val>
                                            </p:tav>
                                          </p:tavLst>
                                        </p:anim>
                                        <p:anim calcmode="lin" valueType="num">
                                          <p:cBhvr additive="base">
                                            <p:cTn id="42" dur="500" fill="hold"/>
                                            <p:tgtEl>
                                              <p:spTgt spid="9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2" presetClass="entr" presetSubtype="8" fill="hold" grpId="0" nodeType="afterEffect">
                                      <p:stCondLst>
                                        <p:cond delay="0"/>
                                      </p:stCondLst>
                                      <p:iterate type="lt">
                                        <p:tmPct val="30000"/>
                                      </p:iterate>
                                      <p:childTnLst>
                                        <p:set>
                                          <p:cBhvr>
                                            <p:cTn id="45" dur="1" fill="hold">
                                              <p:stCondLst>
                                                <p:cond delay="0"/>
                                              </p:stCondLst>
                                            </p:cTn>
                                            <p:tgtEl>
                                              <p:spTgt spid="95"/>
                                            </p:tgtEl>
                                            <p:attrNameLst>
                                              <p:attrName>style.visibility</p:attrName>
                                            </p:attrNameLst>
                                          </p:cBhvr>
                                          <p:to>
                                            <p:strVal val="visible"/>
                                          </p:to>
                                        </p:set>
                                        <p:animEffect transition="in" filter="wipe(left)">
                                          <p:cBhvr>
                                            <p:cTn id="46" dur="50"/>
                                            <p:tgtEl>
                                              <p:spTgt spid="95"/>
                                            </p:tgtEl>
                                          </p:cBhvr>
                                        </p:animEffect>
                                      </p:childTnLst>
                                    </p:cTn>
                                  </p:par>
                                  <p:par>
                                    <p:cTn id="47" presetID="36" presetClass="emph" presetSubtype="0" fill="hold" grpId="1" nodeType="withEffect">
                                      <p:stCondLst>
                                        <p:cond delay="0"/>
                                      </p:stCondLst>
                                      <p:iterate type="lt">
                                        <p:tmPct val="30000"/>
                                      </p:iterate>
                                      <p:childTnLst>
                                        <p:animScale>
                                          <p:cBhvr>
                                            <p:cTn id="48" dur="25" autoRev="1" fill="hold">
                                              <p:stCondLst>
                                                <p:cond delay="0"/>
                                              </p:stCondLst>
                                            </p:cTn>
                                            <p:tgtEl>
                                              <p:spTgt spid="95"/>
                                            </p:tgtEl>
                                          </p:cBhvr>
                                          <p:to x="80000" y="100000"/>
                                        </p:animScale>
                                        <p:anim by="(#ppt_w*0.10)" calcmode="lin" valueType="num">
                                          <p:cBhvr>
                                            <p:cTn id="49" dur="25" autoRev="1" fill="hold">
                                              <p:stCondLst>
                                                <p:cond delay="0"/>
                                              </p:stCondLst>
                                            </p:cTn>
                                            <p:tgtEl>
                                              <p:spTgt spid="95"/>
                                            </p:tgtEl>
                                            <p:attrNameLst>
                                              <p:attrName>ppt_x</p:attrName>
                                            </p:attrNameLst>
                                          </p:cBhvr>
                                        </p:anim>
                                        <p:anim by="(-#ppt_w*0.10)" calcmode="lin" valueType="num">
                                          <p:cBhvr>
                                            <p:cTn id="50" dur="25" autoRev="1" fill="hold">
                                              <p:stCondLst>
                                                <p:cond delay="0"/>
                                              </p:stCondLst>
                                            </p:cTn>
                                            <p:tgtEl>
                                              <p:spTgt spid="95"/>
                                            </p:tgtEl>
                                            <p:attrNameLst>
                                              <p:attrName>ppt_y</p:attrName>
                                            </p:attrNameLst>
                                          </p:cBhvr>
                                        </p:anim>
                                        <p:animRot by="-480000">
                                          <p:cBhvr>
                                            <p:cTn id="51" dur="25" autoRev="1" fill="hold">
                                              <p:stCondLst>
                                                <p:cond delay="0"/>
                                              </p:stCondLst>
                                            </p:cTn>
                                            <p:tgtEl>
                                              <p:spTgt spid="95"/>
                                            </p:tgtEl>
                                            <p:attrNameLst>
                                              <p:attrName>r</p:attrName>
                                            </p:attrNameLst>
                                          </p:cBhvr>
                                        </p:animRot>
                                      </p:childTnLst>
                                    </p:cTn>
                                  </p:par>
                                  <p:par>
                                    <p:cTn id="52" presetID="2" presetClass="entr" presetSubtype="2" fill="hold" nodeType="withEffect">
                                      <p:stCondLst>
                                        <p:cond delay="0"/>
                                      </p:stCondLst>
                                      <p:childTnLst>
                                        <p:set>
                                          <p:cBhvr>
                                            <p:cTn id="53" dur="1" fill="hold">
                                              <p:stCondLst>
                                                <p:cond delay="0"/>
                                              </p:stCondLst>
                                            </p:cTn>
                                            <p:tgtEl>
                                              <p:spTgt spid="97"/>
                                            </p:tgtEl>
                                            <p:attrNameLst>
                                              <p:attrName>style.visibility</p:attrName>
                                            </p:attrNameLst>
                                          </p:cBhvr>
                                          <p:to>
                                            <p:strVal val="visible"/>
                                          </p:to>
                                        </p:set>
                                        <p:anim calcmode="lin" valueType="num">
                                          <p:cBhvr additive="base">
                                            <p:cTn id="54" dur="500" fill="hold"/>
                                            <p:tgtEl>
                                              <p:spTgt spid="97"/>
                                            </p:tgtEl>
                                            <p:attrNameLst>
                                              <p:attrName>ppt_x</p:attrName>
                                            </p:attrNameLst>
                                          </p:cBhvr>
                                          <p:tavLst>
                                            <p:tav tm="0">
                                              <p:val>
                                                <p:strVal val="1+#ppt_w/2"/>
                                              </p:val>
                                            </p:tav>
                                            <p:tav tm="100000">
                                              <p:val>
                                                <p:strVal val="#ppt_x"/>
                                              </p:val>
                                            </p:tav>
                                          </p:tavLst>
                                        </p:anim>
                                        <p:anim calcmode="lin" valueType="num">
                                          <p:cBhvr additive="base">
                                            <p:cTn id="55"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ldLvl="0" animBg="1"/>
          <p:bldP spid="113" grpId="0" bldLvl="0" animBg="1"/>
          <p:bldP spid="95" grpId="0"/>
          <p:bldP spid="95" grpId="1"/>
          <p:bldP spid="96" grpId="0" bldLvl="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矩形 117"/>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55" name="文本框 54"/>
          <p:cNvSpPr txBox="1"/>
          <p:nvPr/>
        </p:nvSpPr>
        <p:spPr>
          <a:xfrm>
            <a:off x="3408878" y="617719"/>
            <a:ext cx="2217227" cy="2553335"/>
          </a:xfrm>
          <a:prstGeom prst="rect">
            <a:avLst/>
          </a:prstGeom>
          <a:noFill/>
        </p:spPr>
        <p:txBody>
          <a:bodyPr vert="horz" wrap="square" rtlCol="0">
            <a:spAutoFit/>
          </a:bodyPr>
          <a:lstStyle/>
          <a:p>
            <a:pPr algn="just">
              <a:buClrTx/>
              <a:buSzTx/>
              <a:buNone/>
            </a:pPr>
            <a:r>
              <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TEAM</a:t>
            </a:r>
            <a:endPar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a:p>
            <a:pPr algn="just">
              <a:buClrTx/>
              <a:buSzTx/>
              <a:buNone/>
            </a:pPr>
            <a:r>
              <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INTR</a:t>
            </a:r>
            <a:endPar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a:p>
            <a:pPr algn="just">
              <a:buClrTx/>
              <a:buSzTx/>
              <a:buNone/>
            </a:pPr>
            <a:r>
              <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ODUCTION</a:t>
            </a:r>
            <a:endPar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a:p>
            <a:pPr algn="just">
              <a:buClrTx/>
              <a:buSzTx/>
              <a:buNone/>
            </a:pPr>
            <a:endParaRPr lang="en-US" altLang="zh-CN" sz="40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61" name="Freeform 10"/>
          <p:cNvSpPr>
            <a:spLocks noEditPoints="1"/>
          </p:cNvSpPr>
          <p:nvPr/>
        </p:nvSpPr>
        <p:spPr bwMode="auto">
          <a:xfrm>
            <a:off x="4638656" y="617853"/>
            <a:ext cx="592954" cy="572223"/>
          </a:xfrm>
          <a:custGeom>
            <a:avLst/>
            <a:gdLst>
              <a:gd name="T0" fmla="*/ 760 w 1139"/>
              <a:gd name="T1" fmla="*/ 420 h 1088"/>
              <a:gd name="T2" fmla="*/ 745 w 1139"/>
              <a:gd name="T3" fmla="*/ 452 h 1088"/>
              <a:gd name="T4" fmla="*/ 741 w 1139"/>
              <a:gd name="T5" fmla="*/ 473 h 1088"/>
              <a:gd name="T6" fmla="*/ 742 w 1139"/>
              <a:gd name="T7" fmla="*/ 513 h 1088"/>
              <a:gd name="T8" fmla="*/ 756 w 1139"/>
              <a:gd name="T9" fmla="*/ 552 h 1088"/>
              <a:gd name="T10" fmla="*/ 769 w 1139"/>
              <a:gd name="T11" fmla="*/ 571 h 1088"/>
              <a:gd name="T12" fmla="*/ 801 w 1139"/>
              <a:gd name="T13" fmla="*/ 598 h 1088"/>
              <a:gd name="T14" fmla="*/ 822 w 1139"/>
              <a:gd name="T15" fmla="*/ 608 h 1088"/>
              <a:gd name="T16" fmla="*/ 866 w 1139"/>
              <a:gd name="T17" fmla="*/ 363 h 1088"/>
              <a:gd name="T18" fmla="*/ 814 w 1139"/>
              <a:gd name="T19" fmla="*/ 374 h 1088"/>
              <a:gd name="T20" fmla="*/ 785 w 1139"/>
              <a:gd name="T21" fmla="*/ 392 h 1088"/>
              <a:gd name="T22" fmla="*/ 771 w 1139"/>
              <a:gd name="T23" fmla="*/ 406 h 1088"/>
              <a:gd name="T24" fmla="*/ 696 w 1139"/>
              <a:gd name="T25" fmla="*/ 127 h 1088"/>
              <a:gd name="T26" fmla="*/ 570 w 1139"/>
              <a:gd name="T27" fmla="*/ 253 h 1088"/>
              <a:gd name="T28" fmla="*/ 688 w 1139"/>
              <a:gd name="T29" fmla="*/ 513 h 1088"/>
              <a:gd name="T30" fmla="*/ 688 w 1139"/>
              <a:gd name="T31" fmla="*/ 461 h 1088"/>
              <a:gd name="T32" fmla="*/ 651 w 1139"/>
              <a:gd name="T33" fmla="*/ 279 h 1088"/>
              <a:gd name="T34" fmla="*/ 453 w 1139"/>
              <a:gd name="T35" fmla="*/ 490 h 1088"/>
              <a:gd name="T36" fmla="*/ 570 w 1139"/>
              <a:gd name="T37" fmla="*/ 718 h 1088"/>
              <a:gd name="T38" fmla="*/ 512 w 1139"/>
              <a:gd name="T39" fmla="*/ 725 h 1088"/>
              <a:gd name="T40" fmla="*/ 484 w 1139"/>
              <a:gd name="T41" fmla="*/ 693 h 1088"/>
              <a:gd name="T42" fmla="*/ 466 w 1139"/>
              <a:gd name="T43" fmla="*/ 678 h 1088"/>
              <a:gd name="T44" fmla="*/ 388 w 1139"/>
              <a:gd name="T45" fmla="*/ 645 h 1088"/>
              <a:gd name="T46" fmla="*/ 355 w 1139"/>
              <a:gd name="T47" fmla="*/ 642 h 1088"/>
              <a:gd name="T48" fmla="*/ 0 w 1139"/>
              <a:gd name="T49" fmla="*/ 1088 h 1088"/>
              <a:gd name="T50" fmla="*/ 151 w 1139"/>
              <a:gd name="T51" fmla="*/ 824 h 1088"/>
              <a:gd name="T52" fmla="*/ 391 w 1139"/>
              <a:gd name="T53" fmla="*/ 824 h 1088"/>
              <a:gd name="T54" fmla="*/ 546 w 1139"/>
              <a:gd name="T55" fmla="*/ 1088 h 1088"/>
              <a:gd name="T56" fmla="*/ 512 w 1139"/>
              <a:gd name="T57" fmla="*/ 725 h 1088"/>
              <a:gd name="T58" fmla="*/ 785 w 1139"/>
              <a:gd name="T59" fmla="*/ 642 h 1088"/>
              <a:gd name="T60" fmla="*/ 750 w 1139"/>
              <a:gd name="T61" fmla="*/ 646 h 1088"/>
              <a:gd name="T62" fmla="*/ 655 w 1139"/>
              <a:gd name="T63" fmla="*/ 693 h 1088"/>
              <a:gd name="T64" fmla="*/ 639 w 1139"/>
              <a:gd name="T65" fmla="*/ 709 h 1088"/>
              <a:gd name="T66" fmla="*/ 705 w 1139"/>
              <a:gd name="T67" fmla="*/ 1088 h 1088"/>
              <a:gd name="T68" fmla="*/ 744 w 1139"/>
              <a:gd name="T69" fmla="*/ 1088 h 1088"/>
              <a:gd name="T70" fmla="*/ 1024 w 1139"/>
              <a:gd name="T71" fmla="*/ 824 h 1088"/>
              <a:gd name="T72" fmla="*/ 1139 w 1139"/>
              <a:gd name="T73" fmla="*/ 833 h 1088"/>
              <a:gd name="T74" fmla="*/ 273 w 1139"/>
              <a:gd name="T75" fmla="*/ 616 h 1088"/>
              <a:gd name="T76" fmla="*/ 337 w 1139"/>
              <a:gd name="T77" fmla="*/ 599 h 1088"/>
              <a:gd name="T78" fmla="*/ 355 w 1139"/>
              <a:gd name="T79" fmla="*/ 586 h 1088"/>
              <a:gd name="T80" fmla="*/ 391 w 1139"/>
              <a:gd name="T81" fmla="*/ 535 h 1088"/>
              <a:gd name="T82" fmla="*/ 398 w 1139"/>
              <a:gd name="T83" fmla="*/ 510 h 1088"/>
              <a:gd name="T84" fmla="*/ 398 w 1139"/>
              <a:gd name="T85" fmla="*/ 468 h 1088"/>
              <a:gd name="T86" fmla="*/ 388 w 1139"/>
              <a:gd name="T87" fmla="*/ 437 h 1088"/>
              <a:gd name="T88" fmla="*/ 378 w 1139"/>
              <a:gd name="T89" fmla="*/ 419 h 1088"/>
              <a:gd name="T90" fmla="*/ 354 w 1139"/>
              <a:gd name="T91" fmla="*/ 393 h 1088"/>
              <a:gd name="T92" fmla="*/ 338 w 1139"/>
              <a:gd name="T93" fmla="*/ 381 h 1088"/>
              <a:gd name="T94" fmla="*/ 273 w 1139"/>
              <a:gd name="T95" fmla="*/ 363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088">
                <a:moveTo>
                  <a:pt x="771" y="406"/>
                </a:moveTo>
                <a:cubicBezTo>
                  <a:pt x="767" y="411"/>
                  <a:pt x="764" y="415"/>
                  <a:pt x="761" y="419"/>
                </a:cubicBezTo>
                <a:cubicBezTo>
                  <a:pt x="761" y="420"/>
                  <a:pt x="761" y="420"/>
                  <a:pt x="760" y="420"/>
                </a:cubicBezTo>
                <a:cubicBezTo>
                  <a:pt x="758" y="424"/>
                  <a:pt x="755" y="429"/>
                  <a:pt x="753" y="433"/>
                </a:cubicBezTo>
                <a:cubicBezTo>
                  <a:pt x="752" y="435"/>
                  <a:pt x="752" y="436"/>
                  <a:pt x="751" y="437"/>
                </a:cubicBezTo>
                <a:cubicBezTo>
                  <a:pt x="749" y="442"/>
                  <a:pt x="747" y="447"/>
                  <a:pt x="745" y="452"/>
                </a:cubicBezTo>
                <a:cubicBezTo>
                  <a:pt x="745" y="452"/>
                  <a:pt x="745" y="453"/>
                  <a:pt x="745" y="453"/>
                </a:cubicBezTo>
                <a:cubicBezTo>
                  <a:pt x="744" y="458"/>
                  <a:pt x="742" y="463"/>
                  <a:pt x="741" y="468"/>
                </a:cubicBezTo>
                <a:cubicBezTo>
                  <a:pt x="741" y="470"/>
                  <a:pt x="741" y="471"/>
                  <a:pt x="741" y="473"/>
                </a:cubicBezTo>
                <a:cubicBezTo>
                  <a:pt x="740" y="478"/>
                  <a:pt x="740" y="484"/>
                  <a:pt x="740" y="490"/>
                </a:cubicBezTo>
                <a:cubicBezTo>
                  <a:pt x="740" y="497"/>
                  <a:pt x="740" y="504"/>
                  <a:pt x="741" y="510"/>
                </a:cubicBezTo>
                <a:cubicBezTo>
                  <a:pt x="742" y="511"/>
                  <a:pt x="742" y="512"/>
                  <a:pt x="742" y="513"/>
                </a:cubicBezTo>
                <a:cubicBezTo>
                  <a:pt x="743" y="520"/>
                  <a:pt x="745" y="526"/>
                  <a:pt x="747" y="532"/>
                </a:cubicBezTo>
                <a:cubicBezTo>
                  <a:pt x="747" y="533"/>
                  <a:pt x="748" y="534"/>
                  <a:pt x="748" y="535"/>
                </a:cubicBezTo>
                <a:cubicBezTo>
                  <a:pt x="750" y="541"/>
                  <a:pt x="753" y="547"/>
                  <a:pt x="756" y="552"/>
                </a:cubicBezTo>
                <a:cubicBezTo>
                  <a:pt x="757" y="553"/>
                  <a:pt x="757" y="554"/>
                  <a:pt x="758" y="555"/>
                </a:cubicBezTo>
                <a:cubicBezTo>
                  <a:pt x="761" y="560"/>
                  <a:pt x="765" y="566"/>
                  <a:pt x="769" y="571"/>
                </a:cubicBezTo>
                <a:cubicBezTo>
                  <a:pt x="769" y="571"/>
                  <a:pt x="769" y="571"/>
                  <a:pt x="769" y="571"/>
                </a:cubicBezTo>
                <a:cubicBezTo>
                  <a:pt x="774" y="576"/>
                  <a:pt x="778" y="581"/>
                  <a:pt x="783" y="585"/>
                </a:cubicBezTo>
                <a:cubicBezTo>
                  <a:pt x="784" y="586"/>
                  <a:pt x="784" y="586"/>
                  <a:pt x="784" y="586"/>
                </a:cubicBezTo>
                <a:cubicBezTo>
                  <a:pt x="789" y="591"/>
                  <a:pt x="795" y="594"/>
                  <a:pt x="801" y="598"/>
                </a:cubicBezTo>
                <a:cubicBezTo>
                  <a:pt x="801" y="598"/>
                  <a:pt x="802" y="599"/>
                  <a:pt x="802" y="599"/>
                </a:cubicBezTo>
                <a:cubicBezTo>
                  <a:pt x="808" y="602"/>
                  <a:pt x="814" y="605"/>
                  <a:pt x="820" y="608"/>
                </a:cubicBezTo>
                <a:cubicBezTo>
                  <a:pt x="821" y="608"/>
                  <a:pt x="821" y="608"/>
                  <a:pt x="822" y="608"/>
                </a:cubicBezTo>
                <a:cubicBezTo>
                  <a:pt x="836" y="613"/>
                  <a:pt x="851" y="616"/>
                  <a:pt x="866" y="616"/>
                </a:cubicBezTo>
                <a:cubicBezTo>
                  <a:pt x="936" y="616"/>
                  <a:pt x="993" y="559"/>
                  <a:pt x="993" y="490"/>
                </a:cubicBezTo>
                <a:cubicBezTo>
                  <a:pt x="993" y="420"/>
                  <a:pt x="936" y="363"/>
                  <a:pt x="866" y="363"/>
                </a:cubicBezTo>
                <a:cubicBezTo>
                  <a:pt x="848" y="363"/>
                  <a:pt x="831" y="367"/>
                  <a:pt x="816" y="374"/>
                </a:cubicBezTo>
                <a:cubicBezTo>
                  <a:pt x="816" y="374"/>
                  <a:pt x="816" y="374"/>
                  <a:pt x="816" y="374"/>
                </a:cubicBezTo>
                <a:cubicBezTo>
                  <a:pt x="815" y="374"/>
                  <a:pt x="815" y="374"/>
                  <a:pt x="814" y="374"/>
                </a:cubicBezTo>
                <a:cubicBezTo>
                  <a:pt x="810" y="376"/>
                  <a:pt x="806" y="379"/>
                  <a:pt x="802" y="381"/>
                </a:cubicBezTo>
                <a:cubicBezTo>
                  <a:pt x="800" y="382"/>
                  <a:pt x="799" y="382"/>
                  <a:pt x="798" y="383"/>
                </a:cubicBezTo>
                <a:cubicBezTo>
                  <a:pt x="794" y="386"/>
                  <a:pt x="789" y="389"/>
                  <a:pt x="785" y="392"/>
                </a:cubicBezTo>
                <a:cubicBezTo>
                  <a:pt x="785" y="393"/>
                  <a:pt x="784" y="393"/>
                  <a:pt x="784" y="393"/>
                </a:cubicBezTo>
                <a:cubicBezTo>
                  <a:pt x="780" y="397"/>
                  <a:pt x="777" y="400"/>
                  <a:pt x="773" y="404"/>
                </a:cubicBezTo>
                <a:cubicBezTo>
                  <a:pt x="773" y="405"/>
                  <a:pt x="772" y="406"/>
                  <a:pt x="771" y="406"/>
                </a:cubicBezTo>
                <a:close/>
                <a:moveTo>
                  <a:pt x="570" y="253"/>
                </a:moveTo>
                <a:lnTo>
                  <a:pt x="570" y="253"/>
                </a:lnTo>
                <a:cubicBezTo>
                  <a:pt x="639" y="253"/>
                  <a:pt x="696" y="196"/>
                  <a:pt x="696" y="127"/>
                </a:cubicBezTo>
                <a:cubicBezTo>
                  <a:pt x="696" y="57"/>
                  <a:pt x="639" y="0"/>
                  <a:pt x="570" y="0"/>
                </a:cubicBezTo>
                <a:cubicBezTo>
                  <a:pt x="500" y="0"/>
                  <a:pt x="443" y="57"/>
                  <a:pt x="443" y="127"/>
                </a:cubicBezTo>
                <a:cubicBezTo>
                  <a:pt x="443" y="196"/>
                  <a:pt x="500" y="253"/>
                  <a:pt x="570" y="253"/>
                </a:cubicBezTo>
                <a:close/>
                <a:moveTo>
                  <a:pt x="688" y="609"/>
                </a:moveTo>
                <a:lnTo>
                  <a:pt x="688" y="609"/>
                </a:lnTo>
                <a:lnTo>
                  <a:pt x="688" y="513"/>
                </a:lnTo>
                <a:cubicBezTo>
                  <a:pt x="687" y="505"/>
                  <a:pt x="686" y="497"/>
                  <a:pt x="686" y="490"/>
                </a:cubicBezTo>
                <a:cubicBezTo>
                  <a:pt x="686" y="482"/>
                  <a:pt x="687" y="474"/>
                  <a:pt x="688" y="467"/>
                </a:cubicBezTo>
                <a:lnTo>
                  <a:pt x="688" y="461"/>
                </a:lnTo>
                <a:lnTo>
                  <a:pt x="689" y="461"/>
                </a:lnTo>
                <a:cubicBezTo>
                  <a:pt x="698" y="405"/>
                  <a:pt x="733" y="357"/>
                  <a:pt x="782" y="331"/>
                </a:cubicBezTo>
                <a:cubicBezTo>
                  <a:pt x="748" y="299"/>
                  <a:pt x="702" y="279"/>
                  <a:pt x="651" y="279"/>
                </a:cubicBezTo>
                <a:lnTo>
                  <a:pt x="488" y="279"/>
                </a:lnTo>
                <a:cubicBezTo>
                  <a:pt x="437" y="279"/>
                  <a:pt x="391" y="299"/>
                  <a:pt x="357" y="331"/>
                </a:cubicBezTo>
                <a:cubicBezTo>
                  <a:pt x="414" y="361"/>
                  <a:pt x="453" y="421"/>
                  <a:pt x="453" y="490"/>
                </a:cubicBezTo>
                <a:cubicBezTo>
                  <a:pt x="453" y="504"/>
                  <a:pt x="451" y="518"/>
                  <a:pt x="448" y="531"/>
                </a:cubicBezTo>
                <a:lnTo>
                  <a:pt x="448" y="608"/>
                </a:lnTo>
                <a:cubicBezTo>
                  <a:pt x="500" y="629"/>
                  <a:pt x="543" y="668"/>
                  <a:pt x="570" y="718"/>
                </a:cubicBezTo>
                <a:cubicBezTo>
                  <a:pt x="595" y="669"/>
                  <a:pt x="638" y="631"/>
                  <a:pt x="688" y="609"/>
                </a:cubicBezTo>
                <a:close/>
                <a:moveTo>
                  <a:pt x="512" y="725"/>
                </a:moveTo>
                <a:lnTo>
                  <a:pt x="512" y="725"/>
                </a:lnTo>
                <a:cubicBezTo>
                  <a:pt x="508" y="719"/>
                  <a:pt x="504" y="714"/>
                  <a:pt x="499" y="709"/>
                </a:cubicBezTo>
                <a:cubicBezTo>
                  <a:pt x="499" y="708"/>
                  <a:pt x="498" y="707"/>
                  <a:pt x="497" y="707"/>
                </a:cubicBezTo>
                <a:cubicBezTo>
                  <a:pt x="493" y="702"/>
                  <a:pt x="489" y="698"/>
                  <a:pt x="484" y="693"/>
                </a:cubicBezTo>
                <a:cubicBezTo>
                  <a:pt x="484" y="693"/>
                  <a:pt x="483" y="692"/>
                  <a:pt x="482" y="691"/>
                </a:cubicBezTo>
                <a:cubicBezTo>
                  <a:pt x="477" y="687"/>
                  <a:pt x="473" y="683"/>
                  <a:pt x="467" y="679"/>
                </a:cubicBezTo>
                <a:cubicBezTo>
                  <a:pt x="467" y="679"/>
                  <a:pt x="466" y="679"/>
                  <a:pt x="466" y="678"/>
                </a:cubicBezTo>
                <a:cubicBezTo>
                  <a:pt x="449" y="666"/>
                  <a:pt x="429" y="656"/>
                  <a:pt x="409" y="650"/>
                </a:cubicBezTo>
                <a:cubicBezTo>
                  <a:pt x="404" y="649"/>
                  <a:pt x="400" y="648"/>
                  <a:pt x="395" y="647"/>
                </a:cubicBezTo>
                <a:cubicBezTo>
                  <a:pt x="393" y="646"/>
                  <a:pt x="390" y="646"/>
                  <a:pt x="388" y="645"/>
                </a:cubicBezTo>
                <a:cubicBezTo>
                  <a:pt x="385" y="645"/>
                  <a:pt x="381" y="644"/>
                  <a:pt x="378" y="644"/>
                </a:cubicBezTo>
                <a:cubicBezTo>
                  <a:pt x="376" y="644"/>
                  <a:pt x="374" y="643"/>
                  <a:pt x="372" y="643"/>
                </a:cubicBezTo>
                <a:cubicBezTo>
                  <a:pt x="366" y="643"/>
                  <a:pt x="360" y="642"/>
                  <a:pt x="355" y="642"/>
                </a:cubicBezTo>
                <a:lnTo>
                  <a:pt x="191" y="642"/>
                </a:lnTo>
                <a:cubicBezTo>
                  <a:pt x="86" y="642"/>
                  <a:pt x="0" y="728"/>
                  <a:pt x="0" y="833"/>
                </a:cubicBezTo>
                <a:lnTo>
                  <a:pt x="0" y="1088"/>
                </a:lnTo>
                <a:lnTo>
                  <a:pt x="112" y="1088"/>
                </a:lnTo>
                <a:lnTo>
                  <a:pt x="112" y="824"/>
                </a:lnTo>
                <a:lnTo>
                  <a:pt x="151" y="824"/>
                </a:lnTo>
                <a:lnTo>
                  <a:pt x="151" y="1088"/>
                </a:lnTo>
                <a:lnTo>
                  <a:pt x="391" y="1088"/>
                </a:lnTo>
                <a:lnTo>
                  <a:pt x="391" y="824"/>
                </a:lnTo>
                <a:lnTo>
                  <a:pt x="430" y="824"/>
                </a:lnTo>
                <a:lnTo>
                  <a:pt x="430" y="1088"/>
                </a:lnTo>
                <a:lnTo>
                  <a:pt x="546" y="1088"/>
                </a:lnTo>
                <a:lnTo>
                  <a:pt x="546" y="833"/>
                </a:lnTo>
                <a:cubicBezTo>
                  <a:pt x="546" y="793"/>
                  <a:pt x="533" y="756"/>
                  <a:pt x="512" y="725"/>
                </a:cubicBezTo>
                <a:cubicBezTo>
                  <a:pt x="512" y="725"/>
                  <a:pt x="512" y="725"/>
                  <a:pt x="512" y="725"/>
                </a:cubicBezTo>
                <a:close/>
                <a:moveTo>
                  <a:pt x="948" y="642"/>
                </a:moveTo>
                <a:lnTo>
                  <a:pt x="948" y="642"/>
                </a:lnTo>
                <a:lnTo>
                  <a:pt x="785" y="642"/>
                </a:lnTo>
                <a:cubicBezTo>
                  <a:pt x="779" y="642"/>
                  <a:pt x="773" y="643"/>
                  <a:pt x="767" y="643"/>
                </a:cubicBezTo>
                <a:cubicBezTo>
                  <a:pt x="765" y="643"/>
                  <a:pt x="763" y="644"/>
                  <a:pt x="761" y="644"/>
                </a:cubicBezTo>
                <a:cubicBezTo>
                  <a:pt x="758" y="644"/>
                  <a:pt x="754" y="645"/>
                  <a:pt x="750" y="646"/>
                </a:cubicBezTo>
                <a:cubicBezTo>
                  <a:pt x="748" y="646"/>
                  <a:pt x="746" y="646"/>
                  <a:pt x="743" y="647"/>
                </a:cubicBezTo>
                <a:cubicBezTo>
                  <a:pt x="739" y="648"/>
                  <a:pt x="735" y="649"/>
                  <a:pt x="731" y="650"/>
                </a:cubicBezTo>
                <a:cubicBezTo>
                  <a:pt x="703" y="658"/>
                  <a:pt x="676" y="673"/>
                  <a:pt x="655" y="693"/>
                </a:cubicBezTo>
                <a:cubicBezTo>
                  <a:pt x="655" y="694"/>
                  <a:pt x="654" y="694"/>
                  <a:pt x="654" y="694"/>
                </a:cubicBezTo>
                <a:cubicBezTo>
                  <a:pt x="649" y="698"/>
                  <a:pt x="645" y="703"/>
                  <a:pt x="641" y="708"/>
                </a:cubicBezTo>
                <a:cubicBezTo>
                  <a:pt x="640" y="708"/>
                  <a:pt x="640" y="709"/>
                  <a:pt x="639" y="709"/>
                </a:cubicBezTo>
                <a:cubicBezTo>
                  <a:pt x="611" y="743"/>
                  <a:pt x="593" y="786"/>
                  <a:pt x="593" y="833"/>
                </a:cubicBezTo>
                <a:lnTo>
                  <a:pt x="593" y="1088"/>
                </a:lnTo>
                <a:lnTo>
                  <a:pt x="705" y="1088"/>
                </a:lnTo>
                <a:lnTo>
                  <a:pt x="705" y="824"/>
                </a:lnTo>
                <a:lnTo>
                  <a:pt x="744" y="824"/>
                </a:lnTo>
                <a:lnTo>
                  <a:pt x="744" y="1088"/>
                </a:lnTo>
                <a:lnTo>
                  <a:pt x="985" y="1088"/>
                </a:lnTo>
                <a:lnTo>
                  <a:pt x="985" y="824"/>
                </a:lnTo>
                <a:lnTo>
                  <a:pt x="1024" y="824"/>
                </a:lnTo>
                <a:lnTo>
                  <a:pt x="1024" y="1088"/>
                </a:lnTo>
                <a:lnTo>
                  <a:pt x="1139" y="1088"/>
                </a:lnTo>
                <a:lnTo>
                  <a:pt x="1139" y="833"/>
                </a:lnTo>
                <a:cubicBezTo>
                  <a:pt x="1139" y="728"/>
                  <a:pt x="1053" y="642"/>
                  <a:pt x="948" y="642"/>
                </a:cubicBezTo>
                <a:close/>
                <a:moveTo>
                  <a:pt x="273" y="616"/>
                </a:moveTo>
                <a:lnTo>
                  <a:pt x="273" y="616"/>
                </a:lnTo>
                <a:cubicBezTo>
                  <a:pt x="289" y="616"/>
                  <a:pt x="304" y="613"/>
                  <a:pt x="317" y="608"/>
                </a:cubicBezTo>
                <a:cubicBezTo>
                  <a:pt x="318" y="608"/>
                  <a:pt x="318" y="608"/>
                  <a:pt x="318" y="608"/>
                </a:cubicBezTo>
                <a:cubicBezTo>
                  <a:pt x="325" y="605"/>
                  <a:pt x="331" y="602"/>
                  <a:pt x="337" y="599"/>
                </a:cubicBezTo>
                <a:cubicBezTo>
                  <a:pt x="337" y="599"/>
                  <a:pt x="338" y="598"/>
                  <a:pt x="338" y="598"/>
                </a:cubicBezTo>
                <a:cubicBezTo>
                  <a:pt x="344" y="594"/>
                  <a:pt x="350" y="591"/>
                  <a:pt x="355" y="586"/>
                </a:cubicBezTo>
                <a:cubicBezTo>
                  <a:pt x="355" y="586"/>
                  <a:pt x="355" y="586"/>
                  <a:pt x="355" y="586"/>
                </a:cubicBezTo>
                <a:cubicBezTo>
                  <a:pt x="366" y="577"/>
                  <a:pt x="374" y="566"/>
                  <a:pt x="381" y="554"/>
                </a:cubicBezTo>
                <a:cubicBezTo>
                  <a:pt x="382" y="554"/>
                  <a:pt x="382" y="553"/>
                  <a:pt x="383" y="552"/>
                </a:cubicBezTo>
                <a:cubicBezTo>
                  <a:pt x="386" y="547"/>
                  <a:pt x="389" y="541"/>
                  <a:pt x="391" y="535"/>
                </a:cubicBezTo>
                <a:cubicBezTo>
                  <a:pt x="391" y="534"/>
                  <a:pt x="392" y="533"/>
                  <a:pt x="392" y="532"/>
                </a:cubicBezTo>
                <a:cubicBezTo>
                  <a:pt x="394" y="526"/>
                  <a:pt x="396" y="520"/>
                  <a:pt x="397" y="513"/>
                </a:cubicBezTo>
                <a:cubicBezTo>
                  <a:pt x="397" y="512"/>
                  <a:pt x="398" y="511"/>
                  <a:pt x="398" y="510"/>
                </a:cubicBezTo>
                <a:cubicBezTo>
                  <a:pt x="399" y="504"/>
                  <a:pt x="399" y="497"/>
                  <a:pt x="399" y="490"/>
                </a:cubicBezTo>
                <a:cubicBezTo>
                  <a:pt x="399" y="484"/>
                  <a:pt x="399" y="478"/>
                  <a:pt x="398" y="472"/>
                </a:cubicBezTo>
                <a:cubicBezTo>
                  <a:pt x="398" y="471"/>
                  <a:pt x="398" y="470"/>
                  <a:pt x="398" y="468"/>
                </a:cubicBezTo>
                <a:cubicBezTo>
                  <a:pt x="397" y="463"/>
                  <a:pt x="395" y="458"/>
                  <a:pt x="394" y="453"/>
                </a:cubicBezTo>
                <a:cubicBezTo>
                  <a:pt x="394" y="452"/>
                  <a:pt x="394" y="452"/>
                  <a:pt x="394" y="452"/>
                </a:cubicBezTo>
                <a:cubicBezTo>
                  <a:pt x="392" y="447"/>
                  <a:pt x="390" y="442"/>
                  <a:pt x="388" y="437"/>
                </a:cubicBezTo>
                <a:cubicBezTo>
                  <a:pt x="387" y="436"/>
                  <a:pt x="387" y="435"/>
                  <a:pt x="386" y="434"/>
                </a:cubicBezTo>
                <a:cubicBezTo>
                  <a:pt x="384" y="429"/>
                  <a:pt x="381" y="424"/>
                  <a:pt x="378" y="419"/>
                </a:cubicBezTo>
                <a:lnTo>
                  <a:pt x="378" y="419"/>
                </a:lnTo>
                <a:cubicBezTo>
                  <a:pt x="375" y="415"/>
                  <a:pt x="372" y="410"/>
                  <a:pt x="368" y="406"/>
                </a:cubicBezTo>
                <a:cubicBezTo>
                  <a:pt x="367" y="405"/>
                  <a:pt x="367" y="405"/>
                  <a:pt x="366" y="404"/>
                </a:cubicBezTo>
                <a:cubicBezTo>
                  <a:pt x="362" y="400"/>
                  <a:pt x="358" y="396"/>
                  <a:pt x="354" y="393"/>
                </a:cubicBezTo>
                <a:cubicBezTo>
                  <a:pt x="354" y="393"/>
                  <a:pt x="354" y="393"/>
                  <a:pt x="354" y="393"/>
                </a:cubicBezTo>
                <a:cubicBezTo>
                  <a:pt x="350" y="389"/>
                  <a:pt x="345" y="386"/>
                  <a:pt x="341" y="383"/>
                </a:cubicBezTo>
                <a:cubicBezTo>
                  <a:pt x="340" y="382"/>
                  <a:pt x="339" y="382"/>
                  <a:pt x="338" y="381"/>
                </a:cubicBezTo>
                <a:cubicBezTo>
                  <a:pt x="334" y="379"/>
                  <a:pt x="329" y="376"/>
                  <a:pt x="324" y="374"/>
                </a:cubicBezTo>
                <a:cubicBezTo>
                  <a:pt x="324" y="374"/>
                  <a:pt x="324" y="374"/>
                  <a:pt x="323" y="374"/>
                </a:cubicBezTo>
                <a:cubicBezTo>
                  <a:pt x="308" y="367"/>
                  <a:pt x="291" y="363"/>
                  <a:pt x="273" y="363"/>
                </a:cubicBezTo>
                <a:cubicBezTo>
                  <a:pt x="203" y="363"/>
                  <a:pt x="146" y="420"/>
                  <a:pt x="146" y="490"/>
                </a:cubicBezTo>
                <a:cubicBezTo>
                  <a:pt x="146" y="559"/>
                  <a:pt x="203" y="616"/>
                  <a:pt x="273" y="616"/>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1465">
              <a:latin typeface="字魂36号-正文宋楷" panose="02000000000000000000" pitchFamily="2" charset="-122"/>
              <a:ea typeface="字魂36号-正文宋楷" panose="02000000000000000000" pitchFamily="2" charset="-122"/>
            </a:endParaRPr>
          </a:p>
        </p:txBody>
      </p:sp>
      <p:pic>
        <p:nvPicPr>
          <p:cNvPr id="17"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40366" y="2432777"/>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271698" y="2107476"/>
            <a:ext cx="5190546" cy="4183077"/>
            <a:chOff x="1816885" y="160250"/>
            <a:chExt cx="5190546" cy="4183077"/>
          </a:xfrm>
          <a:solidFill>
            <a:schemeClr val="tx1">
              <a:lumMod val="50000"/>
              <a:lumOff val="50000"/>
            </a:schemeClr>
          </a:solidFill>
        </p:grpSpPr>
        <p:grpSp>
          <p:nvGrpSpPr>
            <p:cNvPr id="19" name="组合 18"/>
            <p:cNvGrpSpPr/>
            <p:nvPr/>
          </p:nvGrpSpPr>
          <p:grpSpPr>
            <a:xfrm rot="1500213">
              <a:off x="1816885" y="160250"/>
              <a:ext cx="4835931" cy="4183077"/>
              <a:chOff x="2983829" y="1091787"/>
              <a:chExt cx="4835931" cy="4183077"/>
            </a:xfrm>
            <a:grpFill/>
          </p:grpSpPr>
          <p:sp>
            <p:nvSpPr>
              <p:cNvPr id="21"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5"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6"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7"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8"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9"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0"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6"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7"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0"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56" name="矩形 55"/>
          <p:cNvSpPr/>
          <p:nvPr/>
        </p:nvSpPr>
        <p:spPr>
          <a:xfrm>
            <a:off x="1080065" y="3171396"/>
            <a:ext cx="9867335" cy="2820100"/>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latin typeface="字魂36号-正文宋楷" panose="02000000000000000000" pitchFamily="2" charset="-122"/>
              <a:ea typeface="字魂36号-正文宋楷" panose="02000000000000000000" pitchFamily="2" charset="-122"/>
            </a:endParaRPr>
          </a:p>
        </p:txBody>
      </p:sp>
      <p:sp>
        <p:nvSpPr>
          <p:cNvPr id="104" name="椭圆 103"/>
          <p:cNvSpPr/>
          <p:nvPr/>
        </p:nvSpPr>
        <p:spPr>
          <a:xfrm>
            <a:off x="1988261" y="2680445"/>
            <a:ext cx="1400328" cy="1400328"/>
          </a:xfrm>
          <a:prstGeom prst="ellipse">
            <a:avLst/>
          </a:prstGeom>
          <a:blipFill rotWithShape="1">
            <a:blip r:embed="rId2"/>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36号-正文宋楷" panose="02000000000000000000" pitchFamily="2" charset="-122"/>
              <a:ea typeface="字魂36号-正文宋楷" panose="02000000000000000000" pitchFamily="2" charset="-122"/>
            </a:endParaRPr>
          </a:p>
        </p:txBody>
      </p:sp>
      <p:sp>
        <p:nvSpPr>
          <p:cNvPr id="107" name="椭圆 106"/>
          <p:cNvSpPr/>
          <p:nvPr/>
        </p:nvSpPr>
        <p:spPr>
          <a:xfrm>
            <a:off x="5323742" y="2680445"/>
            <a:ext cx="1517419" cy="1517419"/>
          </a:xfrm>
          <a:prstGeom prst="ellipse">
            <a:avLst/>
          </a:prstGeom>
          <a:blipFill rotWithShape="1">
            <a:blip r:embed="rId3"/>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36号-正文宋楷" panose="02000000000000000000" pitchFamily="2" charset="-122"/>
              <a:ea typeface="字魂36号-正文宋楷" panose="02000000000000000000" pitchFamily="2" charset="-122"/>
            </a:endParaRPr>
          </a:p>
        </p:txBody>
      </p:sp>
      <p:sp>
        <p:nvSpPr>
          <p:cNvPr id="110" name="椭圆 109"/>
          <p:cNvSpPr/>
          <p:nvPr/>
        </p:nvSpPr>
        <p:spPr>
          <a:xfrm>
            <a:off x="8497107" y="2680445"/>
            <a:ext cx="1400328" cy="1400328"/>
          </a:xfrm>
          <a:prstGeom prst="ellipse">
            <a:avLst/>
          </a:prstGeom>
          <a:blipFill rotWithShape="1">
            <a:blip r:embed="rId4"/>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36号-正文宋楷" panose="02000000000000000000" pitchFamily="2" charset="-122"/>
              <a:ea typeface="字魂36号-正文宋楷" panose="02000000000000000000" pitchFamily="2" charset="-122"/>
            </a:endParaRPr>
          </a:p>
        </p:txBody>
      </p:sp>
      <p:sp>
        <p:nvSpPr>
          <p:cNvPr id="112" name="TextBox 3"/>
          <p:cNvSpPr txBox="1"/>
          <p:nvPr/>
        </p:nvSpPr>
        <p:spPr>
          <a:xfrm>
            <a:off x="1587500" y="4412615"/>
            <a:ext cx="2280920" cy="738505"/>
          </a:xfrm>
          <a:prstGeom prst="rect">
            <a:avLst/>
          </a:prstGeom>
          <a:noFill/>
        </p:spPr>
        <p:txBody>
          <a:bodyPr wrap="square" lIns="0" tIns="0" rIns="0" bIns="0" rtlCol="0">
            <a:spAutoFit/>
          </a:bodyPr>
          <a:lstStyle>
            <a:defPPr>
              <a:defRPr lang="zh-CN"/>
            </a:defPPr>
            <a:lvl1pPr algn="just">
              <a:lnSpc>
                <a:spcPct val="150000"/>
              </a:lnSpc>
              <a:defRPr sz="900">
                <a:solidFill>
                  <a:schemeClr val="tx1">
                    <a:lumMod val="50000"/>
                    <a:lumOff val="50000"/>
                  </a:schemeClr>
                </a:solidFill>
                <a:latin typeface="微软雅黑 Light" panose="020B0502040204020203" pitchFamily="2" charset="-122"/>
                <a:ea typeface="微软雅黑 Light" panose="020B0502040204020203" pitchFamily="2" charset="-122"/>
              </a:defRPr>
            </a:lvl1pPr>
          </a:lstStyle>
          <a:p>
            <a:pPr algn="ctr"/>
            <a:r>
              <a:rPr lang="zh-CN" altLang="en-US" sz="3200" dirty="0">
                <a:solidFill>
                  <a:schemeClr val="bg1"/>
                </a:solidFill>
                <a:latin typeface="字魂36号-正文宋楷" panose="02000000000000000000" pitchFamily="2" charset="-122"/>
                <a:ea typeface="字魂36号-正文宋楷" panose="02000000000000000000" pitchFamily="2" charset="-122"/>
                <a:sym typeface="+mn-ea"/>
              </a:rPr>
              <a:t>Athena Fan</a:t>
            </a:r>
            <a:endParaRPr lang="zh-CN" altLang="en-US" sz="3200" dirty="0">
              <a:solidFill>
                <a:schemeClr val="bg1"/>
              </a:solidFill>
              <a:latin typeface="字魂36号-正文宋楷" panose="02000000000000000000" pitchFamily="2" charset="-122"/>
              <a:ea typeface="字魂36号-正文宋楷" panose="02000000000000000000" pitchFamily="2" charset="-122"/>
            </a:endParaRPr>
          </a:p>
        </p:txBody>
      </p:sp>
      <p:sp>
        <p:nvSpPr>
          <p:cNvPr id="113" name="TextBox 5"/>
          <p:cNvSpPr txBox="1"/>
          <p:nvPr/>
        </p:nvSpPr>
        <p:spPr>
          <a:xfrm>
            <a:off x="4970780" y="4375785"/>
            <a:ext cx="2366010" cy="738505"/>
          </a:xfrm>
          <a:prstGeom prst="rect">
            <a:avLst/>
          </a:prstGeom>
          <a:noFill/>
        </p:spPr>
        <p:txBody>
          <a:bodyPr wrap="square" lIns="0" tIns="0" rIns="0" bIns="0" rtlCol="0">
            <a:spAutoFit/>
          </a:bodyPr>
          <a:lstStyle>
            <a:defPPr>
              <a:defRPr lang="zh-CN"/>
            </a:defPPr>
            <a:lvl1pPr algn="just">
              <a:lnSpc>
                <a:spcPct val="150000"/>
              </a:lnSpc>
              <a:defRPr sz="900">
                <a:solidFill>
                  <a:schemeClr val="tx1">
                    <a:lumMod val="50000"/>
                    <a:lumOff val="50000"/>
                  </a:schemeClr>
                </a:solidFill>
                <a:latin typeface="微软雅黑 Light" panose="020B0502040204020203" pitchFamily="2" charset="-122"/>
                <a:ea typeface="微软雅黑 Light" panose="020B0502040204020203" pitchFamily="2" charset="-122"/>
              </a:defRPr>
            </a:lvl1pPr>
          </a:lstStyle>
          <a:p>
            <a:pPr lvl="0" algn="ctr">
              <a:buClrTx/>
              <a:buSzTx/>
              <a:buFontTx/>
            </a:pPr>
            <a:r>
              <a:rPr lang="zh-CN" altLang="en-US" sz="3200" dirty="0">
                <a:solidFill>
                  <a:schemeClr val="bg1"/>
                </a:solidFill>
                <a:latin typeface="字魂36号-正文宋楷" panose="02000000000000000000" pitchFamily="2" charset="-122"/>
                <a:ea typeface="字魂36号-正文宋楷" panose="02000000000000000000" pitchFamily="2" charset="-122"/>
                <a:sym typeface="+mn-ea"/>
              </a:rPr>
              <a:t>Joyce</a:t>
            </a:r>
            <a:r>
              <a:rPr lang="en-US" altLang="zh-CN" sz="3200" dirty="0">
                <a:solidFill>
                  <a:schemeClr val="bg1"/>
                </a:solidFill>
                <a:latin typeface="字魂36号-正文宋楷" panose="02000000000000000000" pitchFamily="2" charset="-122"/>
                <a:ea typeface="字魂36号-正文宋楷" panose="02000000000000000000" pitchFamily="2" charset="-122"/>
                <a:sym typeface="+mn-ea"/>
              </a:rPr>
              <a:t> </a:t>
            </a:r>
            <a:r>
              <a:rPr lang="zh-CN" altLang="en-US" sz="3200" dirty="0">
                <a:solidFill>
                  <a:schemeClr val="bg1"/>
                </a:solidFill>
                <a:latin typeface="字魂36号-正文宋楷" panose="02000000000000000000" pitchFamily="2" charset="-122"/>
                <a:ea typeface="字魂36号-正文宋楷" panose="02000000000000000000" pitchFamily="2" charset="-122"/>
                <a:sym typeface="+mn-ea"/>
              </a:rPr>
              <a:t>Zhang</a:t>
            </a:r>
            <a:endParaRPr lang="en-US" altLang="zh-CN" sz="1050" dirty="0">
              <a:solidFill>
                <a:schemeClr val="bg1"/>
              </a:solidFill>
              <a:latin typeface="字魂36号-正文宋楷" panose="02000000000000000000" pitchFamily="2" charset="-122"/>
              <a:ea typeface="字魂36号-正文宋楷" panose="02000000000000000000" pitchFamily="2" charset="-122"/>
              <a:sym typeface="+mn-ea"/>
            </a:endParaRPr>
          </a:p>
        </p:txBody>
      </p:sp>
      <p:sp>
        <p:nvSpPr>
          <p:cNvPr id="114" name="TextBox 7"/>
          <p:cNvSpPr txBox="1"/>
          <p:nvPr/>
        </p:nvSpPr>
        <p:spPr>
          <a:xfrm>
            <a:off x="7974330" y="4375785"/>
            <a:ext cx="2633345" cy="980440"/>
          </a:xfrm>
          <a:prstGeom prst="rect">
            <a:avLst/>
          </a:prstGeom>
          <a:noFill/>
        </p:spPr>
        <p:txBody>
          <a:bodyPr wrap="square" lIns="0" tIns="0" rIns="0" bIns="0" rtlCol="0">
            <a:spAutoFit/>
          </a:bodyPr>
          <a:lstStyle>
            <a:defPPr>
              <a:defRPr lang="zh-CN"/>
            </a:defPPr>
            <a:lvl1pPr algn="just">
              <a:lnSpc>
                <a:spcPct val="150000"/>
              </a:lnSpc>
              <a:defRPr sz="900">
                <a:solidFill>
                  <a:schemeClr val="tx1">
                    <a:lumMod val="50000"/>
                    <a:lumOff val="50000"/>
                  </a:schemeClr>
                </a:solidFill>
                <a:latin typeface="微软雅黑 Light" panose="020B0502040204020203" pitchFamily="2" charset="-122"/>
                <a:ea typeface="微软雅黑 Light" panose="020B0502040204020203" pitchFamily="2" charset="-122"/>
              </a:defRPr>
            </a:lvl1pPr>
          </a:lstStyle>
          <a:p>
            <a:pPr algn="ctr"/>
            <a:r>
              <a:rPr lang="zh-CN" altLang="en-US" sz="3200" dirty="0">
                <a:solidFill>
                  <a:schemeClr val="bg1"/>
                </a:solidFill>
                <a:latin typeface="字魂36号-正文宋楷" panose="02000000000000000000" pitchFamily="2" charset="-122"/>
                <a:ea typeface="字魂36号-正文宋楷" panose="02000000000000000000" pitchFamily="2" charset="-122"/>
                <a:sym typeface="+mn-ea"/>
              </a:rPr>
              <a:t>Kelley</a:t>
            </a:r>
            <a:r>
              <a:rPr lang="en-US" altLang="zh-CN" sz="3200" dirty="0">
                <a:solidFill>
                  <a:schemeClr val="bg1"/>
                </a:solidFill>
                <a:latin typeface="字魂36号-正文宋楷" panose="02000000000000000000" pitchFamily="2" charset="-122"/>
                <a:ea typeface="字魂36号-正文宋楷" panose="02000000000000000000" pitchFamily="2" charset="-122"/>
                <a:sym typeface="+mn-ea"/>
              </a:rPr>
              <a:t> </a:t>
            </a:r>
            <a:r>
              <a:rPr lang="zh-CN" altLang="en-US" sz="3200" dirty="0">
                <a:solidFill>
                  <a:schemeClr val="bg1"/>
                </a:solidFill>
                <a:latin typeface="字魂36号-正文宋楷" panose="02000000000000000000" pitchFamily="2" charset="-122"/>
                <a:ea typeface="字魂36号-正文宋楷" panose="02000000000000000000" pitchFamily="2" charset="-122"/>
                <a:sym typeface="+mn-ea"/>
              </a:rPr>
              <a:t>Qi</a:t>
            </a:r>
            <a:endParaRPr lang="en-US" altLang="zh-CN" sz="1050" dirty="0">
              <a:solidFill>
                <a:schemeClr val="bg1"/>
              </a:solidFill>
              <a:latin typeface="字魂36号-正文宋楷" panose="02000000000000000000" pitchFamily="2" charset="-122"/>
              <a:ea typeface="字魂36号-正文宋楷" panose="02000000000000000000" pitchFamily="2" charset="-122"/>
              <a:cs typeface="+mn-cs"/>
              <a:sym typeface="+mn-ea"/>
            </a:endParaRPr>
          </a:p>
          <a:p>
            <a:pPr algn="ctr"/>
            <a:endParaRPr lang="zh-CN" altLang="en-US" sz="1050" dirty="0">
              <a:solidFill>
                <a:schemeClr val="bg1"/>
              </a:solidFill>
              <a:latin typeface="字魂36号-正文宋楷" panose="02000000000000000000" pitchFamily="2" charset="-122"/>
              <a:ea typeface="字魂36号-正文宋楷" panose="02000000000000000000" pitchFamily="2" charset="-122"/>
            </a:endParaRPr>
          </a:p>
        </p:txBody>
      </p:sp>
      <p:sp>
        <p:nvSpPr>
          <p:cNvPr id="115" name="椭圆 114"/>
          <p:cNvSpPr/>
          <p:nvPr/>
        </p:nvSpPr>
        <p:spPr>
          <a:xfrm>
            <a:off x="3029597" y="3591957"/>
            <a:ext cx="497747" cy="497747"/>
          </a:xfrm>
          <a:prstGeom prst="ellipse">
            <a:avLst/>
          </a:prstGeom>
          <a:solidFill>
            <a:srgbClr val="2FBBA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字魂36号-正文宋楷" panose="02000000000000000000" pitchFamily="2" charset="-122"/>
                <a:ea typeface="字魂36号-正文宋楷" panose="02000000000000000000" pitchFamily="2" charset="-122"/>
              </a:rPr>
              <a:t>1</a:t>
            </a:r>
            <a:endParaRPr lang="zh-CN" altLang="en-US" sz="2400" dirty="0">
              <a:latin typeface="字魂36号-正文宋楷" panose="02000000000000000000" pitchFamily="2" charset="-122"/>
              <a:ea typeface="字魂36号-正文宋楷" panose="02000000000000000000" pitchFamily="2" charset="-122"/>
            </a:endParaRPr>
          </a:p>
        </p:txBody>
      </p:sp>
      <p:sp>
        <p:nvSpPr>
          <p:cNvPr id="116" name="椭圆 115"/>
          <p:cNvSpPr/>
          <p:nvPr/>
        </p:nvSpPr>
        <p:spPr>
          <a:xfrm>
            <a:off x="6456086" y="3668835"/>
            <a:ext cx="497747" cy="497747"/>
          </a:xfrm>
          <a:prstGeom prst="ellipse">
            <a:avLst/>
          </a:prstGeom>
          <a:solidFill>
            <a:srgbClr val="36B8D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字魂36号-正文宋楷" panose="02000000000000000000" pitchFamily="2" charset="-122"/>
                <a:ea typeface="字魂36号-正文宋楷" panose="02000000000000000000" pitchFamily="2" charset="-122"/>
              </a:rPr>
              <a:t>2</a:t>
            </a:r>
            <a:endParaRPr lang="zh-CN" altLang="en-US" sz="2400" dirty="0">
              <a:latin typeface="字魂36号-正文宋楷" panose="02000000000000000000" pitchFamily="2" charset="-122"/>
              <a:ea typeface="字魂36号-正文宋楷" panose="02000000000000000000" pitchFamily="2" charset="-122"/>
            </a:endParaRPr>
          </a:p>
        </p:txBody>
      </p:sp>
      <p:sp>
        <p:nvSpPr>
          <p:cNvPr id="117" name="椭圆 116"/>
          <p:cNvSpPr/>
          <p:nvPr/>
        </p:nvSpPr>
        <p:spPr>
          <a:xfrm>
            <a:off x="9563387" y="3626225"/>
            <a:ext cx="497747" cy="497747"/>
          </a:xfrm>
          <a:prstGeom prst="ellipse">
            <a:avLst/>
          </a:prstGeom>
          <a:solidFill>
            <a:srgbClr val="39C0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字魂36号-正文宋楷" panose="02000000000000000000" pitchFamily="2" charset="-122"/>
                <a:ea typeface="字魂36号-正文宋楷" panose="02000000000000000000" pitchFamily="2" charset="-122"/>
              </a:rPr>
              <a:t>3</a:t>
            </a:r>
            <a:endParaRPr lang="zh-CN" altLang="en-US" sz="2400" dirty="0">
              <a:latin typeface="字魂36号-正文宋楷" panose="02000000000000000000" pitchFamily="2" charset="-122"/>
              <a:ea typeface="字魂36号-正文宋楷" panose="02000000000000000000" pitchFamily="2" charset="-122"/>
            </a:endParaRPr>
          </a:p>
        </p:txBody>
      </p:sp>
      <p:pic>
        <p:nvPicPr>
          <p:cNvPr id="2" name="图片 1" descr="7a1779d452bfe004cca9fd06c1ec535"/>
          <p:cNvPicPr>
            <a:picLocks noChangeAspect="1"/>
          </p:cNvPicPr>
          <p:nvPr/>
        </p:nvPicPr>
        <p:blipFill>
          <a:blip r:embed="rId5"/>
          <a:stretch>
            <a:fillRect/>
          </a:stretch>
        </p:blipFill>
        <p:spPr>
          <a:xfrm>
            <a:off x="7974330" y="-215265"/>
            <a:ext cx="1555750" cy="157797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14:presetBounceEnd="88000">
                                      <p:stCondLst>
                                        <p:cond delay="0"/>
                                      </p:stCondLst>
                                      <p:childTnLst>
                                        <p:set>
                                          <p:cBhvr>
                                            <p:cTn id="6" dur="500"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strVal val="#ppt_w*0.70"/>
                                              </p:val>
                                            </p:tav>
                                            <p:tav tm="100000">
                                              <p:val>
                                                <p:strVal val="#ppt_w"/>
                                              </p:val>
                                            </p:tav>
                                          </p:tavLst>
                                        </p:anim>
                                        <p:anim calcmode="lin" valueType="num">
                                          <p:cBhvr>
                                            <p:cTn id="8" dur="500" fill="hold"/>
                                            <p:tgtEl>
                                              <p:spTgt spid="55"/>
                                            </p:tgtEl>
                                            <p:attrNameLst>
                                              <p:attrName>ppt_h</p:attrName>
                                            </p:attrNameLst>
                                          </p:cBhvr>
                                          <p:tavLst>
                                            <p:tav tm="0">
                                              <p:val>
                                                <p:strVal val="#ppt_h"/>
                                              </p:val>
                                            </p:tav>
                                            <p:tav tm="100000">
                                              <p:val>
                                                <p:strVal val="#ppt_h"/>
                                              </p:val>
                                            </p:tav>
                                          </p:tavLst>
                                        </p:anim>
                                        <p:animEffect transition="in" filter="fade">
                                          <p:cBhvr>
                                            <p:cTn id="9" dur="500"/>
                                            <p:tgtEl>
                                              <p:spTgt spid="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par>
                              <p:cTn id="15" fill="hold">
                                <p:stCondLst>
                                  <p:cond delay="500"/>
                                </p:stCondLst>
                                <p:childTnLst>
                                  <p:par>
                                    <p:cTn id="16" presetID="2" presetClass="entr" presetSubtype="8" fill="hold" grpId="0" nodeType="after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10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1000" fill="hold"/>
                                            <p:tgtEl>
                                              <p:spTgt spid="5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14:presetBounceEnd="68000">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14:bounceEnd="68000">
                                          <p:cBhvr additive="base">
                                            <p:cTn id="23" dur="500" fill="hold"/>
                                            <p:tgtEl>
                                              <p:spTgt spid="17"/>
                                            </p:tgtEl>
                                            <p:attrNameLst>
                                              <p:attrName>ppt_x</p:attrName>
                                            </p:attrNameLst>
                                          </p:cBhvr>
                                          <p:tavLst>
                                            <p:tav tm="0">
                                              <p:val>
                                                <p:strVal val="0-#ppt_w/2"/>
                                              </p:val>
                                            </p:tav>
                                            <p:tav tm="100000">
                                              <p:val>
                                                <p:strVal val="#ppt_x"/>
                                              </p:val>
                                            </p:tav>
                                          </p:tavLst>
                                        </p:anim>
                                        <p:anim calcmode="lin" valueType="num" p14:bounceEnd="68000">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nodeType="afterEffect" p14:presetBounceEnd="68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68000">
                                          <p:cBhvr additive="base">
                                            <p:cTn id="28" dur="500" fill="hold"/>
                                            <p:tgtEl>
                                              <p:spTgt spid="18"/>
                                            </p:tgtEl>
                                            <p:attrNameLst>
                                              <p:attrName>ppt_x</p:attrName>
                                            </p:attrNameLst>
                                          </p:cBhvr>
                                          <p:tavLst>
                                            <p:tav tm="0">
                                              <p:val>
                                                <p:strVal val="0-#ppt_w/2"/>
                                              </p:val>
                                            </p:tav>
                                            <p:tav tm="100000">
                                              <p:val>
                                                <p:strVal val="#ppt_x"/>
                                              </p:val>
                                            </p:tav>
                                          </p:tavLst>
                                        </p:anim>
                                        <p:anim calcmode="lin" valueType="num" p14:bounceEnd="68000">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p:cTn id="32" dur="500" fill="hold"/>
                                            <p:tgtEl>
                                              <p:spTgt spid="104"/>
                                            </p:tgtEl>
                                            <p:attrNameLst>
                                              <p:attrName>ppt_w</p:attrName>
                                            </p:attrNameLst>
                                          </p:cBhvr>
                                          <p:tavLst>
                                            <p:tav tm="0">
                                              <p:val>
                                                <p:fltVal val="0"/>
                                              </p:val>
                                            </p:tav>
                                            <p:tav tm="100000">
                                              <p:val>
                                                <p:strVal val="#ppt_w"/>
                                              </p:val>
                                            </p:tav>
                                          </p:tavLst>
                                        </p:anim>
                                        <p:anim calcmode="lin" valueType="num">
                                          <p:cBhvr>
                                            <p:cTn id="33" dur="500" fill="hold"/>
                                            <p:tgtEl>
                                              <p:spTgt spid="104"/>
                                            </p:tgtEl>
                                            <p:attrNameLst>
                                              <p:attrName>ppt_h</p:attrName>
                                            </p:attrNameLst>
                                          </p:cBhvr>
                                          <p:tavLst>
                                            <p:tav tm="0">
                                              <p:val>
                                                <p:fltVal val="0"/>
                                              </p:val>
                                            </p:tav>
                                            <p:tav tm="100000">
                                              <p:val>
                                                <p:strVal val="#ppt_h"/>
                                              </p:val>
                                            </p:tav>
                                          </p:tavLst>
                                        </p:anim>
                                        <p:animEffect transition="in" filter="fade">
                                          <p:cBhvr>
                                            <p:cTn id="34" dur="500"/>
                                            <p:tgtEl>
                                              <p:spTgt spid="10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p:cTn id="37" dur="500" fill="hold"/>
                                            <p:tgtEl>
                                              <p:spTgt spid="107"/>
                                            </p:tgtEl>
                                            <p:attrNameLst>
                                              <p:attrName>ppt_w</p:attrName>
                                            </p:attrNameLst>
                                          </p:cBhvr>
                                          <p:tavLst>
                                            <p:tav tm="0">
                                              <p:val>
                                                <p:fltVal val="0"/>
                                              </p:val>
                                            </p:tav>
                                            <p:tav tm="100000">
                                              <p:val>
                                                <p:strVal val="#ppt_w"/>
                                              </p:val>
                                            </p:tav>
                                          </p:tavLst>
                                        </p:anim>
                                        <p:anim calcmode="lin" valueType="num">
                                          <p:cBhvr>
                                            <p:cTn id="38" dur="500" fill="hold"/>
                                            <p:tgtEl>
                                              <p:spTgt spid="107"/>
                                            </p:tgtEl>
                                            <p:attrNameLst>
                                              <p:attrName>ppt_h</p:attrName>
                                            </p:attrNameLst>
                                          </p:cBhvr>
                                          <p:tavLst>
                                            <p:tav tm="0">
                                              <p:val>
                                                <p:fltVal val="0"/>
                                              </p:val>
                                            </p:tav>
                                            <p:tav tm="100000">
                                              <p:val>
                                                <p:strVal val="#ppt_h"/>
                                              </p:val>
                                            </p:tav>
                                          </p:tavLst>
                                        </p:anim>
                                        <p:animEffect transition="in" filter="fade">
                                          <p:cBhvr>
                                            <p:cTn id="39" dur="500"/>
                                            <p:tgtEl>
                                              <p:spTgt spid="10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anim calcmode="lin" valueType="num">
                                          <p:cBhvr>
                                            <p:cTn id="42" dur="500" fill="hold"/>
                                            <p:tgtEl>
                                              <p:spTgt spid="110"/>
                                            </p:tgtEl>
                                            <p:attrNameLst>
                                              <p:attrName>ppt_w</p:attrName>
                                            </p:attrNameLst>
                                          </p:cBhvr>
                                          <p:tavLst>
                                            <p:tav tm="0">
                                              <p:val>
                                                <p:fltVal val="0"/>
                                              </p:val>
                                            </p:tav>
                                            <p:tav tm="100000">
                                              <p:val>
                                                <p:strVal val="#ppt_w"/>
                                              </p:val>
                                            </p:tav>
                                          </p:tavLst>
                                        </p:anim>
                                        <p:anim calcmode="lin" valueType="num">
                                          <p:cBhvr>
                                            <p:cTn id="43" dur="500" fill="hold"/>
                                            <p:tgtEl>
                                              <p:spTgt spid="110"/>
                                            </p:tgtEl>
                                            <p:attrNameLst>
                                              <p:attrName>ppt_h</p:attrName>
                                            </p:attrNameLst>
                                          </p:cBhvr>
                                          <p:tavLst>
                                            <p:tav tm="0">
                                              <p:val>
                                                <p:fltVal val="0"/>
                                              </p:val>
                                            </p:tav>
                                            <p:tav tm="100000">
                                              <p:val>
                                                <p:strVal val="#ppt_h"/>
                                              </p:val>
                                            </p:tav>
                                          </p:tavLst>
                                        </p:anim>
                                        <p:animEffect transition="in" filter="fade">
                                          <p:cBhvr>
                                            <p:cTn id="44" dur="500"/>
                                            <p:tgtEl>
                                              <p:spTgt spid="11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fltVal val="0"/>
                                              </p:val>
                                            </p:tav>
                                            <p:tav tm="100000">
                                              <p:val>
                                                <p:strVal val="#ppt_w"/>
                                              </p:val>
                                            </p:tav>
                                          </p:tavLst>
                                        </p:anim>
                                        <p:anim calcmode="lin" valueType="num">
                                          <p:cBhvr>
                                            <p:cTn id="48" dur="500" fill="hold"/>
                                            <p:tgtEl>
                                              <p:spTgt spid="115"/>
                                            </p:tgtEl>
                                            <p:attrNameLst>
                                              <p:attrName>ppt_h</p:attrName>
                                            </p:attrNameLst>
                                          </p:cBhvr>
                                          <p:tavLst>
                                            <p:tav tm="0">
                                              <p:val>
                                                <p:fltVal val="0"/>
                                              </p:val>
                                            </p:tav>
                                            <p:tav tm="100000">
                                              <p:val>
                                                <p:strVal val="#ppt_h"/>
                                              </p:val>
                                            </p:tav>
                                          </p:tavLst>
                                        </p:anim>
                                        <p:animEffect transition="in" filter="fade">
                                          <p:cBhvr>
                                            <p:cTn id="49" dur="500"/>
                                            <p:tgtEl>
                                              <p:spTgt spid="115"/>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116"/>
                                            </p:tgtEl>
                                            <p:attrNameLst>
                                              <p:attrName>style.visibility</p:attrName>
                                            </p:attrNameLst>
                                          </p:cBhvr>
                                          <p:to>
                                            <p:strVal val="visible"/>
                                          </p:to>
                                        </p:set>
                                        <p:anim calcmode="lin" valueType="num">
                                          <p:cBhvr>
                                            <p:cTn id="52" dur="500" fill="hold"/>
                                            <p:tgtEl>
                                              <p:spTgt spid="116"/>
                                            </p:tgtEl>
                                            <p:attrNameLst>
                                              <p:attrName>ppt_w</p:attrName>
                                            </p:attrNameLst>
                                          </p:cBhvr>
                                          <p:tavLst>
                                            <p:tav tm="0">
                                              <p:val>
                                                <p:fltVal val="0"/>
                                              </p:val>
                                            </p:tav>
                                            <p:tav tm="100000">
                                              <p:val>
                                                <p:strVal val="#ppt_w"/>
                                              </p:val>
                                            </p:tav>
                                          </p:tavLst>
                                        </p:anim>
                                        <p:anim calcmode="lin" valueType="num">
                                          <p:cBhvr>
                                            <p:cTn id="53" dur="500" fill="hold"/>
                                            <p:tgtEl>
                                              <p:spTgt spid="116"/>
                                            </p:tgtEl>
                                            <p:attrNameLst>
                                              <p:attrName>ppt_h</p:attrName>
                                            </p:attrNameLst>
                                          </p:cBhvr>
                                          <p:tavLst>
                                            <p:tav tm="0">
                                              <p:val>
                                                <p:fltVal val="0"/>
                                              </p:val>
                                            </p:tav>
                                            <p:tav tm="100000">
                                              <p:val>
                                                <p:strVal val="#ppt_h"/>
                                              </p:val>
                                            </p:tav>
                                          </p:tavLst>
                                        </p:anim>
                                        <p:animEffect transition="in" filter="fade">
                                          <p:cBhvr>
                                            <p:cTn id="54" dur="500"/>
                                            <p:tgtEl>
                                              <p:spTgt spid="116"/>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117"/>
                                            </p:tgtEl>
                                            <p:attrNameLst>
                                              <p:attrName>style.visibility</p:attrName>
                                            </p:attrNameLst>
                                          </p:cBhvr>
                                          <p:to>
                                            <p:strVal val="visible"/>
                                          </p:to>
                                        </p:set>
                                        <p:anim calcmode="lin" valueType="num">
                                          <p:cBhvr>
                                            <p:cTn id="57" dur="500" fill="hold"/>
                                            <p:tgtEl>
                                              <p:spTgt spid="117"/>
                                            </p:tgtEl>
                                            <p:attrNameLst>
                                              <p:attrName>ppt_w</p:attrName>
                                            </p:attrNameLst>
                                          </p:cBhvr>
                                          <p:tavLst>
                                            <p:tav tm="0">
                                              <p:val>
                                                <p:fltVal val="0"/>
                                              </p:val>
                                            </p:tav>
                                            <p:tav tm="100000">
                                              <p:val>
                                                <p:strVal val="#ppt_w"/>
                                              </p:val>
                                            </p:tav>
                                          </p:tavLst>
                                        </p:anim>
                                        <p:anim calcmode="lin" valueType="num">
                                          <p:cBhvr>
                                            <p:cTn id="58" dur="500" fill="hold"/>
                                            <p:tgtEl>
                                              <p:spTgt spid="117"/>
                                            </p:tgtEl>
                                            <p:attrNameLst>
                                              <p:attrName>ppt_h</p:attrName>
                                            </p:attrNameLst>
                                          </p:cBhvr>
                                          <p:tavLst>
                                            <p:tav tm="0">
                                              <p:val>
                                                <p:fltVal val="0"/>
                                              </p:val>
                                            </p:tav>
                                            <p:tav tm="100000">
                                              <p:val>
                                                <p:strVal val="#ppt_h"/>
                                              </p:val>
                                            </p:tav>
                                          </p:tavLst>
                                        </p:anim>
                                        <p:animEffect transition="in" filter="fade">
                                          <p:cBhvr>
                                            <p:cTn id="59" dur="500"/>
                                            <p:tgtEl>
                                              <p:spTgt spid="117"/>
                                            </p:tgtEl>
                                          </p:cBhvr>
                                        </p:animEffect>
                                      </p:childTnLst>
                                    </p:cTn>
                                  </p:par>
                                  <p:par>
                                    <p:cTn id="60" presetID="2" presetClass="entr" presetSubtype="4" fill="hold" grpId="0" nodeType="withEffect" p14:presetBounceEnd="54000">
                                      <p:stCondLst>
                                        <p:cond delay="0"/>
                                      </p:stCondLst>
                                      <p:childTnLst>
                                        <p:set>
                                          <p:cBhvr>
                                            <p:cTn id="61" dur="500" fill="hold">
                                              <p:stCondLst>
                                                <p:cond delay="0"/>
                                              </p:stCondLst>
                                            </p:cTn>
                                            <p:tgtEl>
                                              <p:spTgt spid="112"/>
                                            </p:tgtEl>
                                            <p:attrNameLst>
                                              <p:attrName>style.visibility</p:attrName>
                                            </p:attrNameLst>
                                          </p:cBhvr>
                                          <p:to>
                                            <p:strVal val="visible"/>
                                          </p:to>
                                        </p:set>
                                        <p:anim calcmode="lin" valueType="num" p14:bounceEnd="54000">
                                          <p:cBhvr additive="base">
                                            <p:cTn id="62" dur="500" fill="hold"/>
                                            <p:tgtEl>
                                              <p:spTgt spid="112"/>
                                            </p:tgtEl>
                                            <p:attrNameLst>
                                              <p:attrName>ppt_x</p:attrName>
                                            </p:attrNameLst>
                                          </p:cBhvr>
                                          <p:tavLst>
                                            <p:tav tm="0">
                                              <p:val>
                                                <p:strVal val="#ppt_x"/>
                                              </p:val>
                                            </p:tav>
                                            <p:tav tm="100000">
                                              <p:val>
                                                <p:strVal val="#ppt_x"/>
                                              </p:val>
                                            </p:tav>
                                          </p:tavLst>
                                        </p:anim>
                                        <p:anim calcmode="lin" valueType="num" p14:bounceEnd="54000">
                                          <p:cBhvr additive="base">
                                            <p:cTn id="63" dur="500" fill="hold"/>
                                            <p:tgtEl>
                                              <p:spTgt spid="11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14:presetBounceEnd="54000">
                                      <p:stCondLst>
                                        <p:cond delay="200"/>
                                      </p:stCondLst>
                                      <p:childTnLst>
                                        <p:set>
                                          <p:cBhvr>
                                            <p:cTn id="65" dur="500" fill="hold">
                                              <p:stCondLst>
                                                <p:cond delay="0"/>
                                              </p:stCondLst>
                                            </p:cTn>
                                            <p:tgtEl>
                                              <p:spTgt spid="113"/>
                                            </p:tgtEl>
                                            <p:attrNameLst>
                                              <p:attrName>style.visibility</p:attrName>
                                            </p:attrNameLst>
                                          </p:cBhvr>
                                          <p:to>
                                            <p:strVal val="visible"/>
                                          </p:to>
                                        </p:set>
                                        <p:anim calcmode="lin" valueType="num" p14:bounceEnd="54000">
                                          <p:cBhvr additive="base">
                                            <p:cTn id="66" dur="500" fill="hold"/>
                                            <p:tgtEl>
                                              <p:spTgt spid="113"/>
                                            </p:tgtEl>
                                            <p:attrNameLst>
                                              <p:attrName>ppt_x</p:attrName>
                                            </p:attrNameLst>
                                          </p:cBhvr>
                                          <p:tavLst>
                                            <p:tav tm="0">
                                              <p:val>
                                                <p:strVal val="#ppt_x"/>
                                              </p:val>
                                            </p:tav>
                                            <p:tav tm="100000">
                                              <p:val>
                                                <p:strVal val="#ppt_x"/>
                                              </p:val>
                                            </p:tav>
                                          </p:tavLst>
                                        </p:anim>
                                        <p:anim calcmode="lin" valueType="num" p14:bounceEnd="54000">
                                          <p:cBhvr additive="base">
                                            <p:cTn id="67" dur="500" fill="hold"/>
                                            <p:tgtEl>
                                              <p:spTgt spid="113"/>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14:presetBounceEnd="54000">
                                      <p:stCondLst>
                                        <p:cond delay="200"/>
                                      </p:stCondLst>
                                      <p:childTnLst>
                                        <p:set>
                                          <p:cBhvr>
                                            <p:cTn id="69" dur="500" fill="hold">
                                              <p:stCondLst>
                                                <p:cond delay="0"/>
                                              </p:stCondLst>
                                            </p:cTn>
                                            <p:tgtEl>
                                              <p:spTgt spid="114"/>
                                            </p:tgtEl>
                                            <p:attrNameLst>
                                              <p:attrName>style.visibility</p:attrName>
                                            </p:attrNameLst>
                                          </p:cBhvr>
                                          <p:to>
                                            <p:strVal val="visible"/>
                                          </p:to>
                                        </p:set>
                                        <p:anim calcmode="lin" valueType="num" p14:bounceEnd="54000">
                                          <p:cBhvr additive="base">
                                            <p:cTn id="70" dur="500" fill="hold"/>
                                            <p:tgtEl>
                                              <p:spTgt spid="114"/>
                                            </p:tgtEl>
                                            <p:attrNameLst>
                                              <p:attrName>ppt_x</p:attrName>
                                            </p:attrNameLst>
                                          </p:cBhvr>
                                          <p:tavLst>
                                            <p:tav tm="0">
                                              <p:val>
                                                <p:strVal val="#ppt_x"/>
                                              </p:val>
                                            </p:tav>
                                            <p:tav tm="100000">
                                              <p:val>
                                                <p:strVal val="#ppt_x"/>
                                              </p:val>
                                            </p:tav>
                                          </p:tavLst>
                                        </p:anim>
                                        <p:anim calcmode="lin" valueType="num" p14:bounceEnd="54000">
                                          <p:cBhvr additive="base">
                                            <p:cTn id="71"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1" grpId="0" bldLvl="0" animBg="1"/>
          <p:bldP spid="56" grpId="0" bldLvl="0" animBg="1"/>
          <p:bldP spid="112" grpId="0"/>
          <p:bldP spid="113" grpId="0"/>
          <p:bldP spid="114" grpId="0"/>
          <p:bldP spid="115" grpId="0" bldLvl="0" animBg="1"/>
          <p:bldP spid="116" grpId="0" bldLvl="0" animBg="1"/>
          <p:bldP spid="117" grpId="0" bldLvl="0" animBg="1"/>
          <p:bldP spid="104" grpId="0" animBg="1"/>
          <p:bldP spid="107" grpId="0" animBg="1"/>
          <p:bldP spid="1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500"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strVal val="#ppt_w*0.70"/>
                                              </p:val>
                                            </p:tav>
                                            <p:tav tm="100000">
                                              <p:val>
                                                <p:strVal val="#ppt_w"/>
                                              </p:val>
                                            </p:tav>
                                          </p:tavLst>
                                        </p:anim>
                                        <p:anim calcmode="lin" valueType="num">
                                          <p:cBhvr>
                                            <p:cTn id="8" dur="500" fill="hold"/>
                                            <p:tgtEl>
                                              <p:spTgt spid="55"/>
                                            </p:tgtEl>
                                            <p:attrNameLst>
                                              <p:attrName>ppt_h</p:attrName>
                                            </p:attrNameLst>
                                          </p:cBhvr>
                                          <p:tavLst>
                                            <p:tav tm="0">
                                              <p:val>
                                                <p:strVal val="#ppt_h"/>
                                              </p:val>
                                            </p:tav>
                                            <p:tav tm="100000">
                                              <p:val>
                                                <p:strVal val="#ppt_h"/>
                                              </p:val>
                                            </p:tav>
                                          </p:tavLst>
                                        </p:anim>
                                        <p:animEffect transition="in" filter="fade">
                                          <p:cBhvr>
                                            <p:cTn id="9" dur="500"/>
                                            <p:tgtEl>
                                              <p:spTgt spid="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1000" fill="hold"/>
                                            <p:tgtEl>
                                              <p:spTgt spid="56"/>
                                            </p:tgtEl>
                                            <p:attrNameLst>
                                              <p:attrName>ppt_x</p:attrName>
                                            </p:attrNameLst>
                                          </p:cBhvr>
                                          <p:tavLst>
                                            <p:tav tm="0">
                                              <p:val>
                                                <p:strVal val="0-#ppt_w/2"/>
                                              </p:val>
                                            </p:tav>
                                            <p:tav tm="100000">
                                              <p:val>
                                                <p:strVal val="#ppt_x"/>
                                              </p:val>
                                            </p:tav>
                                          </p:tavLst>
                                        </p:anim>
                                        <p:anim calcmode="lin" valueType="num">
                                          <p:cBhvr additive="base">
                                            <p:cTn id="19" dur="1000" fill="hold"/>
                                            <p:tgtEl>
                                              <p:spTgt spid="5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p:cTn id="32" dur="500" fill="hold"/>
                                            <p:tgtEl>
                                              <p:spTgt spid="104"/>
                                            </p:tgtEl>
                                            <p:attrNameLst>
                                              <p:attrName>ppt_w</p:attrName>
                                            </p:attrNameLst>
                                          </p:cBhvr>
                                          <p:tavLst>
                                            <p:tav tm="0">
                                              <p:val>
                                                <p:fltVal val="0"/>
                                              </p:val>
                                            </p:tav>
                                            <p:tav tm="100000">
                                              <p:val>
                                                <p:strVal val="#ppt_w"/>
                                              </p:val>
                                            </p:tav>
                                          </p:tavLst>
                                        </p:anim>
                                        <p:anim calcmode="lin" valueType="num">
                                          <p:cBhvr>
                                            <p:cTn id="33" dur="500" fill="hold"/>
                                            <p:tgtEl>
                                              <p:spTgt spid="104"/>
                                            </p:tgtEl>
                                            <p:attrNameLst>
                                              <p:attrName>ppt_h</p:attrName>
                                            </p:attrNameLst>
                                          </p:cBhvr>
                                          <p:tavLst>
                                            <p:tav tm="0">
                                              <p:val>
                                                <p:fltVal val="0"/>
                                              </p:val>
                                            </p:tav>
                                            <p:tav tm="100000">
                                              <p:val>
                                                <p:strVal val="#ppt_h"/>
                                              </p:val>
                                            </p:tav>
                                          </p:tavLst>
                                        </p:anim>
                                        <p:animEffect transition="in" filter="fade">
                                          <p:cBhvr>
                                            <p:cTn id="34" dur="500"/>
                                            <p:tgtEl>
                                              <p:spTgt spid="10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p:cTn id="37" dur="500" fill="hold"/>
                                            <p:tgtEl>
                                              <p:spTgt spid="107"/>
                                            </p:tgtEl>
                                            <p:attrNameLst>
                                              <p:attrName>ppt_w</p:attrName>
                                            </p:attrNameLst>
                                          </p:cBhvr>
                                          <p:tavLst>
                                            <p:tav tm="0">
                                              <p:val>
                                                <p:fltVal val="0"/>
                                              </p:val>
                                            </p:tav>
                                            <p:tav tm="100000">
                                              <p:val>
                                                <p:strVal val="#ppt_w"/>
                                              </p:val>
                                            </p:tav>
                                          </p:tavLst>
                                        </p:anim>
                                        <p:anim calcmode="lin" valueType="num">
                                          <p:cBhvr>
                                            <p:cTn id="38" dur="500" fill="hold"/>
                                            <p:tgtEl>
                                              <p:spTgt spid="107"/>
                                            </p:tgtEl>
                                            <p:attrNameLst>
                                              <p:attrName>ppt_h</p:attrName>
                                            </p:attrNameLst>
                                          </p:cBhvr>
                                          <p:tavLst>
                                            <p:tav tm="0">
                                              <p:val>
                                                <p:fltVal val="0"/>
                                              </p:val>
                                            </p:tav>
                                            <p:tav tm="100000">
                                              <p:val>
                                                <p:strVal val="#ppt_h"/>
                                              </p:val>
                                            </p:tav>
                                          </p:tavLst>
                                        </p:anim>
                                        <p:animEffect transition="in" filter="fade">
                                          <p:cBhvr>
                                            <p:cTn id="39" dur="500"/>
                                            <p:tgtEl>
                                              <p:spTgt spid="10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anim calcmode="lin" valueType="num">
                                          <p:cBhvr>
                                            <p:cTn id="42" dur="500" fill="hold"/>
                                            <p:tgtEl>
                                              <p:spTgt spid="110"/>
                                            </p:tgtEl>
                                            <p:attrNameLst>
                                              <p:attrName>ppt_w</p:attrName>
                                            </p:attrNameLst>
                                          </p:cBhvr>
                                          <p:tavLst>
                                            <p:tav tm="0">
                                              <p:val>
                                                <p:fltVal val="0"/>
                                              </p:val>
                                            </p:tav>
                                            <p:tav tm="100000">
                                              <p:val>
                                                <p:strVal val="#ppt_w"/>
                                              </p:val>
                                            </p:tav>
                                          </p:tavLst>
                                        </p:anim>
                                        <p:anim calcmode="lin" valueType="num">
                                          <p:cBhvr>
                                            <p:cTn id="43" dur="500" fill="hold"/>
                                            <p:tgtEl>
                                              <p:spTgt spid="110"/>
                                            </p:tgtEl>
                                            <p:attrNameLst>
                                              <p:attrName>ppt_h</p:attrName>
                                            </p:attrNameLst>
                                          </p:cBhvr>
                                          <p:tavLst>
                                            <p:tav tm="0">
                                              <p:val>
                                                <p:fltVal val="0"/>
                                              </p:val>
                                            </p:tav>
                                            <p:tav tm="100000">
                                              <p:val>
                                                <p:strVal val="#ppt_h"/>
                                              </p:val>
                                            </p:tav>
                                          </p:tavLst>
                                        </p:anim>
                                        <p:animEffect transition="in" filter="fade">
                                          <p:cBhvr>
                                            <p:cTn id="44" dur="500"/>
                                            <p:tgtEl>
                                              <p:spTgt spid="11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fltVal val="0"/>
                                              </p:val>
                                            </p:tav>
                                            <p:tav tm="100000">
                                              <p:val>
                                                <p:strVal val="#ppt_w"/>
                                              </p:val>
                                            </p:tav>
                                          </p:tavLst>
                                        </p:anim>
                                        <p:anim calcmode="lin" valueType="num">
                                          <p:cBhvr>
                                            <p:cTn id="48" dur="500" fill="hold"/>
                                            <p:tgtEl>
                                              <p:spTgt spid="115"/>
                                            </p:tgtEl>
                                            <p:attrNameLst>
                                              <p:attrName>ppt_h</p:attrName>
                                            </p:attrNameLst>
                                          </p:cBhvr>
                                          <p:tavLst>
                                            <p:tav tm="0">
                                              <p:val>
                                                <p:fltVal val="0"/>
                                              </p:val>
                                            </p:tav>
                                            <p:tav tm="100000">
                                              <p:val>
                                                <p:strVal val="#ppt_h"/>
                                              </p:val>
                                            </p:tav>
                                          </p:tavLst>
                                        </p:anim>
                                        <p:animEffect transition="in" filter="fade">
                                          <p:cBhvr>
                                            <p:cTn id="49" dur="500"/>
                                            <p:tgtEl>
                                              <p:spTgt spid="115"/>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116"/>
                                            </p:tgtEl>
                                            <p:attrNameLst>
                                              <p:attrName>style.visibility</p:attrName>
                                            </p:attrNameLst>
                                          </p:cBhvr>
                                          <p:to>
                                            <p:strVal val="visible"/>
                                          </p:to>
                                        </p:set>
                                        <p:anim calcmode="lin" valueType="num">
                                          <p:cBhvr>
                                            <p:cTn id="52" dur="500" fill="hold"/>
                                            <p:tgtEl>
                                              <p:spTgt spid="116"/>
                                            </p:tgtEl>
                                            <p:attrNameLst>
                                              <p:attrName>ppt_w</p:attrName>
                                            </p:attrNameLst>
                                          </p:cBhvr>
                                          <p:tavLst>
                                            <p:tav tm="0">
                                              <p:val>
                                                <p:fltVal val="0"/>
                                              </p:val>
                                            </p:tav>
                                            <p:tav tm="100000">
                                              <p:val>
                                                <p:strVal val="#ppt_w"/>
                                              </p:val>
                                            </p:tav>
                                          </p:tavLst>
                                        </p:anim>
                                        <p:anim calcmode="lin" valueType="num">
                                          <p:cBhvr>
                                            <p:cTn id="53" dur="500" fill="hold"/>
                                            <p:tgtEl>
                                              <p:spTgt spid="116"/>
                                            </p:tgtEl>
                                            <p:attrNameLst>
                                              <p:attrName>ppt_h</p:attrName>
                                            </p:attrNameLst>
                                          </p:cBhvr>
                                          <p:tavLst>
                                            <p:tav tm="0">
                                              <p:val>
                                                <p:fltVal val="0"/>
                                              </p:val>
                                            </p:tav>
                                            <p:tav tm="100000">
                                              <p:val>
                                                <p:strVal val="#ppt_h"/>
                                              </p:val>
                                            </p:tav>
                                          </p:tavLst>
                                        </p:anim>
                                        <p:animEffect transition="in" filter="fade">
                                          <p:cBhvr>
                                            <p:cTn id="54" dur="500"/>
                                            <p:tgtEl>
                                              <p:spTgt spid="116"/>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117"/>
                                            </p:tgtEl>
                                            <p:attrNameLst>
                                              <p:attrName>style.visibility</p:attrName>
                                            </p:attrNameLst>
                                          </p:cBhvr>
                                          <p:to>
                                            <p:strVal val="visible"/>
                                          </p:to>
                                        </p:set>
                                        <p:anim calcmode="lin" valueType="num">
                                          <p:cBhvr>
                                            <p:cTn id="57" dur="500" fill="hold"/>
                                            <p:tgtEl>
                                              <p:spTgt spid="117"/>
                                            </p:tgtEl>
                                            <p:attrNameLst>
                                              <p:attrName>ppt_w</p:attrName>
                                            </p:attrNameLst>
                                          </p:cBhvr>
                                          <p:tavLst>
                                            <p:tav tm="0">
                                              <p:val>
                                                <p:fltVal val="0"/>
                                              </p:val>
                                            </p:tav>
                                            <p:tav tm="100000">
                                              <p:val>
                                                <p:strVal val="#ppt_w"/>
                                              </p:val>
                                            </p:tav>
                                          </p:tavLst>
                                        </p:anim>
                                        <p:anim calcmode="lin" valueType="num">
                                          <p:cBhvr>
                                            <p:cTn id="58" dur="500" fill="hold"/>
                                            <p:tgtEl>
                                              <p:spTgt spid="117"/>
                                            </p:tgtEl>
                                            <p:attrNameLst>
                                              <p:attrName>ppt_h</p:attrName>
                                            </p:attrNameLst>
                                          </p:cBhvr>
                                          <p:tavLst>
                                            <p:tav tm="0">
                                              <p:val>
                                                <p:fltVal val="0"/>
                                              </p:val>
                                            </p:tav>
                                            <p:tav tm="100000">
                                              <p:val>
                                                <p:strVal val="#ppt_h"/>
                                              </p:val>
                                            </p:tav>
                                          </p:tavLst>
                                        </p:anim>
                                        <p:animEffect transition="in" filter="fade">
                                          <p:cBhvr>
                                            <p:cTn id="59" dur="500"/>
                                            <p:tgtEl>
                                              <p:spTgt spid="117"/>
                                            </p:tgtEl>
                                          </p:cBhvr>
                                        </p:animEffect>
                                      </p:childTnLst>
                                    </p:cTn>
                                  </p:par>
                                  <p:par>
                                    <p:cTn id="60" presetID="2" presetClass="entr" presetSubtype="4" fill="hold" grpId="0" nodeType="withEffect">
                                      <p:stCondLst>
                                        <p:cond delay="0"/>
                                      </p:stCondLst>
                                      <p:childTnLst>
                                        <p:set>
                                          <p:cBhvr>
                                            <p:cTn id="61" dur="500" fill="hold">
                                              <p:stCondLst>
                                                <p:cond delay="0"/>
                                              </p:stCondLst>
                                            </p:cTn>
                                            <p:tgtEl>
                                              <p:spTgt spid="112"/>
                                            </p:tgtEl>
                                            <p:attrNameLst>
                                              <p:attrName>style.visibility</p:attrName>
                                            </p:attrNameLst>
                                          </p:cBhvr>
                                          <p:to>
                                            <p:strVal val="visible"/>
                                          </p:to>
                                        </p:set>
                                        <p:anim calcmode="lin" valueType="num">
                                          <p:cBhvr additive="base">
                                            <p:cTn id="62" dur="500" fill="hold"/>
                                            <p:tgtEl>
                                              <p:spTgt spid="112"/>
                                            </p:tgtEl>
                                            <p:attrNameLst>
                                              <p:attrName>ppt_x</p:attrName>
                                            </p:attrNameLst>
                                          </p:cBhvr>
                                          <p:tavLst>
                                            <p:tav tm="0">
                                              <p:val>
                                                <p:strVal val="#ppt_x"/>
                                              </p:val>
                                            </p:tav>
                                            <p:tav tm="100000">
                                              <p:val>
                                                <p:strVal val="#ppt_x"/>
                                              </p:val>
                                            </p:tav>
                                          </p:tavLst>
                                        </p:anim>
                                        <p:anim calcmode="lin" valueType="num">
                                          <p:cBhvr additive="base">
                                            <p:cTn id="63" dur="500" fill="hold"/>
                                            <p:tgtEl>
                                              <p:spTgt spid="11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200"/>
                                      </p:stCondLst>
                                      <p:childTnLst>
                                        <p:set>
                                          <p:cBhvr>
                                            <p:cTn id="65" dur="500" fill="hold">
                                              <p:stCondLst>
                                                <p:cond delay="0"/>
                                              </p:stCondLst>
                                            </p:cTn>
                                            <p:tgtEl>
                                              <p:spTgt spid="113"/>
                                            </p:tgtEl>
                                            <p:attrNameLst>
                                              <p:attrName>style.visibility</p:attrName>
                                            </p:attrNameLst>
                                          </p:cBhvr>
                                          <p:to>
                                            <p:strVal val="visible"/>
                                          </p:to>
                                        </p:set>
                                        <p:anim calcmode="lin" valueType="num">
                                          <p:cBhvr additive="base">
                                            <p:cTn id="66" dur="500" fill="hold"/>
                                            <p:tgtEl>
                                              <p:spTgt spid="113"/>
                                            </p:tgtEl>
                                            <p:attrNameLst>
                                              <p:attrName>ppt_x</p:attrName>
                                            </p:attrNameLst>
                                          </p:cBhvr>
                                          <p:tavLst>
                                            <p:tav tm="0">
                                              <p:val>
                                                <p:strVal val="#ppt_x"/>
                                              </p:val>
                                            </p:tav>
                                            <p:tav tm="100000">
                                              <p:val>
                                                <p:strVal val="#ppt_x"/>
                                              </p:val>
                                            </p:tav>
                                          </p:tavLst>
                                        </p:anim>
                                        <p:anim calcmode="lin" valueType="num">
                                          <p:cBhvr additive="base">
                                            <p:cTn id="67" dur="500" fill="hold"/>
                                            <p:tgtEl>
                                              <p:spTgt spid="113"/>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200"/>
                                      </p:stCondLst>
                                      <p:childTnLst>
                                        <p:set>
                                          <p:cBhvr>
                                            <p:cTn id="69" dur="500" fill="hold">
                                              <p:stCondLst>
                                                <p:cond delay="0"/>
                                              </p:stCondLst>
                                            </p:cTn>
                                            <p:tgtEl>
                                              <p:spTgt spid="114"/>
                                            </p:tgtEl>
                                            <p:attrNameLst>
                                              <p:attrName>style.visibility</p:attrName>
                                            </p:attrNameLst>
                                          </p:cBhvr>
                                          <p:to>
                                            <p:strVal val="visible"/>
                                          </p:to>
                                        </p:set>
                                        <p:anim calcmode="lin" valueType="num">
                                          <p:cBhvr additive="base">
                                            <p:cTn id="70" dur="500" fill="hold"/>
                                            <p:tgtEl>
                                              <p:spTgt spid="114"/>
                                            </p:tgtEl>
                                            <p:attrNameLst>
                                              <p:attrName>ppt_x</p:attrName>
                                            </p:attrNameLst>
                                          </p:cBhvr>
                                          <p:tavLst>
                                            <p:tav tm="0">
                                              <p:val>
                                                <p:strVal val="#ppt_x"/>
                                              </p:val>
                                            </p:tav>
                                            <p:tav tm="100000">
                                              <p:val>
                                                <p:strVal val="#ppt_x"/>
                                              </p:val>
                                            </p:tav>
                                          </p:tavLst>
                                        </p:anim>
                                        <p:anim calcmode="lin" valueType="num">
                                          <p:cBhvr additive="base">
                                            <p:cTn id="71"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1" grpId="0" bldLvl="0" animBg="1"/>
          <p:bldP spid="56" grpId="0" bldLvl="0" animBg="1"/>
          <p:bldP spid="112" grpId="0"/>
          <p:bldP spid="113" grpId="0"/>
          <p:bldP spid="114" grpId="0"/>
          <p:bldP spid="115" grpId="0" bldLvl="0" animBg="1"/>
          <p:bldP spid="116" grpId="0" bldLvl="0" animBg="1"/>
          <p:bldP spid="117" grpId="0" bldLvl="0" animBg="1"/>
          <p:bldP spid="104" grpId="0" animBg="1"/>
          <p:bldP spid="107" grpId="0" animBg="1"/>
          <p:bldP spid="110"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组合 177"/>
          <p:cNvGrpSpPr/>
          <p:nvPr/>
        </p:nvGrpSpPr>
        <p:grpSpPr>
          <a:xfrm rot="3297591" flipH="1">
            <a:off x="7275140" y="181640"/>
            <a:ext cx="5190546" cy="4183077"/>
            <a:chOff x="1816885" y="160250"/>
            <a:chExt cx="5190546" cy="4183077"/>
          </a:xfrm>
          <a:solidFill>
            <a:schemeClr val="tx1">
              <a:lumMod val="50000"/>
              <a:lumOff val="50000"/>
            </a:schemeClr>
          </a:solidFill>
        </p:grpSpPr>
        <p:grpSp>
          <p:nvGrpSpPr>
            <p:cNvPr id="179" name="组合 178"/>
            <p:cNvGrpSpPr/>
            <p:nvPr/>
          </p:nvGrpSpPr>
          <p:grpSpPr>
            <a:xfrm rot="1500213">
              <a:off x="1816885" y="160250"/>
              <a:ext cx="4835931" cy="4183077"/>
              <a:chOff x="2983829" y="1091787"/>
              <a:chExt cx="4835931" cy="4183077"/>
            </a:xfrm>
            <a:grpFill/>
          </p:grpSpPr>
          <p:sp>
            <p:nvSpPr>
              <p:cNvPr id="181"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2"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3"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4"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5"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6"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7"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8"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89"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0"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1"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2"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3"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4"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5"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6"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7"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8"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99"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0"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1"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2"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3"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4"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5"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6"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7"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8"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09"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0"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1"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2"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3"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4"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5"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6"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7"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8"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19"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0"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1"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2"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3"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4"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5"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6"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7"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8"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29"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0"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1"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2"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3"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4"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5"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6"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7"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8"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39"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0"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1"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2"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3"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4"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5"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6"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47"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80"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733832" y="142987"/>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37"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1643890">
            <a:off x="10405074" y="940717"/>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338"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041525">
            <a:off x="2414206" y="5753781"/>
            <a:ext cx="883735" cy="1005127"/>
          </a:xfrm>
          <a:prstGeom prst="rect">
            <a:avLst/>
          </a:prstGeom>
          <a:noFill/>
          <a:extLst>
            <a:ext uri="{909E8E84-426E-40DD-AFC4-6F175D3DCCD1}">
              <a14:hiddenFill xmlns:a14="http://schemas.microsoft.com/office/drawing/2010/main">
                <a:solidFill>
                  <a:srgbClr val="FFFFFF"/>
                </a:solidFill>
              </a14:hiddenFill>
            </a:ext>
          </a:extLst>
        </p:spPr>
      </p:pic>
      <p:cxnSp>
        <p:nvCxnSpPr>
          <p:cNvPr id="256" name="直接连接符 255"/>
          <p:cNvCxnSpPr/>
          <p:nvPr/>
        </p:nvCxnSpPr>
        <p:spPr>
          <a:xfrm>
            <a:off x="2824961" y="2753163"/>
            <a:ext cx="6564552" cy="0"/>
          </a:xfrm>
          <a:prstGeom prst="line">
            <a:avLst/>
          </a:prstGeom>
          <a:ln w="12700">
            <a:solidFill>
              <a:srgbClr val="2FBBA3"/>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a:off x="2813531" y="4848028"/>
            <a:ext cx="6564552" cy="0"/>
          </a:xfrm>
          <a:prstGeom prst="line">
            <a:avLst/>
          </a:prstGeom>
          <a:ln w="12700">
            <a:solidFill>
              <a:srgbClr val="2FBBA3"/>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a:off x="4892838" y="5232143"/>
            <a:ext cx="0" cy="1120140"/>
          </a:xfrm>
          <a:prstGeom prst="line">
            <a:avLst/>
          </a:prstGeom>
          <a:ln w="12700">
            <a:solidFill>
              <a:srgbClr val="2FBBA3"/>
            </a:solidFill>
            <a:prstDash val="dash"/>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a:off x="7183283" y="5232143"/>
            <a:ext cx="0" cy="1120140"/>
          </a:xfrm>
          <a:prstGeom prst="line">
            <a:avLst/>
          </a:prstGeom>
          <a:ln w="12700">
            <a:solidFill>
              <a:srgbClr val="2FBBA3"/>
            </a:solidFill>
            <a:prstDash val="dash"/>
          </a:ln>
        </p:spPr>
        <p:style>
          <a:lnRef idx="1">
            <a:schemeClr val="accent1"/>
          </a:lnRef>
          <a:fillRef idx="0">
            <a:schemeClr val="accent1"/>
          </a:fillRef>
          <a:effectRef idx="0">
            <a:schemeClr val="accent1"/>
          </a:effectRef>
          <a:fontRef idx="minor">
            <a:schemeClr val="tx1"/>
          </a:fontRef>
        </p:style>
      </p:cxnSp>
      <p:sp>
        <p:nvSpPr>
          <p:cNvPr id="264" name="文本框 263"/>
          <p:cNvSpPr txBox="1"/>
          <p:nvPr/>
        </p:nvSpPr>
        <p:spPr>
          <a:xfrm>
            <a:off x="4857754" y="4426415"/>
            <a:ext cx="2583180" cy="368300"/>
          </a:xfrm>
          <a:prstGeom prst="rect">
            <a:avLst/>
          </a:prstGeom>
          <a:noFill/>
        </p:spPr>
        <p:txBody>
          <a:bodyPr wrap="none" rtlCol="0">
            <a:spAutoFit/>
          </a:bodyPr>
          <a:lstStyle/>
          <a:p>
            <a:pPr algn="l"/>
            <a:r>
              <a:rPr lang="en-US" altLang="zh-CN" dirty="0">
                <a:latin typeface="字魂36号-正文宋楷" panose="02000000000000000000" pitchFamily="2" charset="-122"/>
                <a:ea typeface="字魂36号-正文宋楷" panose="02000000000000000000" pitchFamily="2" charset="-122"/>
              </a:rPr>
              <a:t>FACTORY AND WAREHOUSE</a:t>
            </a:r>
            <a:endParaRPr lang="en-US" altLang="zh-CN" dirty="0">
              <a:latin typeface="字魂36号-正文宋楷" panose="02000000000000000000" pitchFamily="2" charset="-122"/>
              <a:ea typeface="字魂36号-正文宋楷" panose="02000000000000000000" pitchFamily="2" charset="-122"/>
            </a:endParaRPr>
          </a:p>
        </p:txBody>
      </p:sp>
      <p:cxnSp>
        <p:nvCxnSpPr>
          <p:cNvPr id="2" name="直接连接符 1"/>
          <p:cNvCxnSpPr/>
          <p:nvPr/>
        </p:nvCxnSpPr>
        <p:spPr>
          <a:xfrm>
            <a:off x="2824961" y="659568"/>
            <a:ext cx="6564552" cy="0"/>
          </a:xfrm>
          <a:prstGeom prst="line">
            <a:avLst/>
          </a:prstGeom>
          <a:ln w="12700">
            <a:solidFill>
              <a:srgbClr val="2FBBA3"/>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892838" y="3082668"/>
            <a:ext cx="0" cy="1120140"/>
          </a:xfrm>
          <a:prstGeom prst="line">
            <a:avLst/>
          </a:prstGeom>
          <a:ln w="12700">
            <a:solidFill>
              <a:srgbClr val="2FBBA3"/>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444685" y="2374805"/>
            <a:ext cx="1325880" cy="368300"/>
          </a:xfrm>
          <a:prstGeom prst="rect">
            <a:avLst/>
          </a:prstGeom>
          <a:noFill/>
        </p:spPr>
        <p:txBody>
          <a:bodyPr wrap="none" rtlCol="0">
            <a:spAutoFit/>
          </a:bodyPr>
          <a:lstStyle/>
          <a:p>
            <a:pPr algn="l"/>
            <a:r>
              <a:rPr lang="en-US" altLang="zh-CN" dirty="0">
                <a:latin typeface="字魂36号-正文宋楷" panose="02000000000000000000" pitchFamily="2" charset="-122"/>
                <a:ea typeface="字魂36号-正文宋楷" panose="02000000000000000000" pitchFamily="2" charset="-122"/>
              </a:rPr>
              <a:t>LABORATORY</a:t>
            </a:r>
            <a:endParaRPr lang="zh-CN" altLang="en-US" dirty="0">
              <a:latin typeface="字魂36号-正文宋楷" panose="02000000000000000000" pitchFamily="2" charset="-122"/>
              <a:ea typeface="字魂36号-正文宋楷" panose="02000000000000000000" pitchFamily="2" charset="-122"/>
            </a:endParaRPr>
          </a:p>
        </p:txBody>
      </p:sp>
      <p:sp>
        <p:nvSpPr>
          <p:cNvPr id="9" name="文本框 8"/>
          <p:cNvSpPr txBox="1"/>
          <p:nvPr/>
        </p:nvSpPr>
        <p:spPr>
          <a:xfrm>
            <a:off x="5673285" y="309150"/>
            <a:ext cx="868680" cy="368300"/>
          </a:xfrm>
          <a:prstGeom prst="rect">
            <a:avLst/>
          </a:prstGeom>
          <a:noFill/>
        </p:spPr>
        <p:txBody>
          <a:bodyPr wrap="none" rtlCol="0">
            <a:spAutoFit/>
          </a:bodyPr>
          <a:p>
            <a:pPr algn="ctr"/>
            <a:r>
              <a:rPr lang="en-US" altLang="zh-CN" dirty="0">
                <a:latin typeface="字魂36号-正文宋楷" panose="02000000000000000000" pitchFamily="2" charset="-122"/>
                <a:ea typeface="字魂36号-正文宋楷" panose="02000000000000000000" pitchFamily="2" charset="-122"/>
              </a:rPr>
              <a:t>OFFICE</a:t>
            </a:r>
            <a:endParaRPr lang="zh-CN" altLang="en-US" dirty="0">
              <a:latin typeface="字魂36号-正文宋楷" panose="02000000000000000000" pitchFamily="2" charset="-122"/>
              <a:ea typeface="字魂36号-正文宋楷" panose="02000000000000000000" pitchFamily="2" charset="-122"/>
            </a:endParaRPr>
          </a:p>
        </p:txBody>
      </p:sp>
      <p:pic>
        <p:nvPicPr>
          <p:cNvPr id="11" name="图片 10" descr="06ffc427b53f973da7cd2d4fcfff6c7"/>
          <p:cNvPicPr>
            <a:picLocks noChangeAspect="1"/>
          </p:cNvPicPr>
          <p:nvPr/>
        </p:nvPicPr>
        <p:blipFill>
          <a:blip r:embed="rId3"/>
          <a:stretch>
            <a:fillRect/>
          </a:stretch>
        </p:blipFill>
        <p:spPr>
          <a:xfrm>
            <a:off x="3051175" y="737235"/>
            <a:ext cx="1688465" cy="1471930"/>
          </a:xfrm>
          <a:prstGeom prst="rect">
            <a:avLst/>
          </a:prstGeom>
        </p:spPr>
      </p:pic>
      <p:pic>
        <p:nvPicPr>
          <p:cNvPr id="12" name="图片 11" descr="b56c84c118632cff06275773845b152"/>
          <p:cNvPicPr>
            <a:picLocks noChangeAspect="1"/>
          </p:cNvPicPr>
          <p:nvPr/>
        </p:nvPicPr>
        <p:blipFill>
          <a:blip r:embed="rId4"/>
          <a:stretch>
            <a:fillRect/>
          </a:stretch>
        </p:blipFill>
        <p:spPr>
          <a:xfrm>
            <a:off x="7305675" y="785495"/>
            <a:ext cx="1918970" cy="1435100"/>
          </a:xfrm>
          <a:prstGeom prst="rect">
            <a:avLst/>
          </a:prstGeom>
        </p:spPr>
      </p:pic>
      <p:pic>
        <p:nvPicPr>
          <p:cNvPr id="13" name="图片 12" descr="e9c8c317993b212409cb2c724ff32fd"/>
          <p:cNvPicPr>
            <a:picLocks noChangeAspect="1"/>
          </p:cNvPicPr>
          <p:nvPr/>
        </p:nvPicPr>
        <p:blipFill>
          <a:blip r:embed="rId5"/>
          <a:stretch>
            <a:fillRect/>
          </a:stretch>
        </p:blipFill>
        <p:spPr>
          <a:xfrm>
            <a:off x="5053965" y="773430"/>
            <a:ext cx="1969770" cy="1439545"/>
          </a:xfrm>
          <a:prstGeom prst="rect">
            <a:avLst/>
          </a:prstGeom>
        </p:spPr>
      </p:pic>
      <p:pic>
        <p:nvPicPr>
          <p:cNvPr id="14" name="图片 13" descr="54dee9f4a81a09b3072ed4e46f85285"/>
          <p:cNvPicPr>
            <a:picLocks noChangeAspect="1"/>
          </p:cNvPicPr>
          <p:nvPr/>
        </p:nvPicPr>
        <p:blipFill>
          <a:blip r:embed="rId6"/>
          <a:stretch>
            <a:fillRect/>
          </a:stretch>
        </p:blipFill>
        <p:spPr>
          <a:xfrm>
            <a:off x="3051175" y="2904490"/>
            <a:ext cx="1687830" cy="1445895"/>
          </a:xfrm>
          <a:prstGeom prst="rect">
            <a:avLst/>
          </a:prstGeom>
        </p:spPr>
      </p:pic>
      <p:cxnSp>
        <p:nvCxnSpPr>
          <p:cNvPr id="15" name="直接连接符 14"/>
          <p:cNvCxnSpPr/>
          <p:nvPr/>
        </p:nvCxnSpPr>
        <p:spPr>
          <a:xfrm>
            <a:off x="2824961" y="2348033"/>
            <a:ext cx="6564552" cy="0"/>
          </a:xfrm>
          <a:prstGeom prst="line">
            <a:avLst/>
          </a:prstGeom>
          <a:ln w="12700">
            <a:solidFill>
              <a:srgbClr val="2FBBA3"/>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816071" y="309048"/>
            <a:ext cx="6564552" cy="0"/>
          </a:xfrm>
          <a:prstGeom prst="line">
            <a:avLst/>
          </a:prstGeom>
          <a:ln w="12700">
            <a:solidFill>
              <a:srgbClr val="2FBBA3"/>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790671" y="4426388"/>
            <a:ext cx="6564552" cy="0"/>
          </a:xfrm>
          <a:prstGeom prst="line">
            <a:avLst/>
          </a:prstGeom>
          <a:ln w="12700">
            <a:solidFill>
              <a:srgbClr val="2FBBA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892838" y="950973"/>
            <a:ext cx="0" cy="1120140"/>
          </a:xfrm>
          <a:prstGeom prst="line">
            <a:avLst/>
          </a:prstGeom>
          <a:ln w="12700">
            <a:solidFill>
              <a:srgbClr val="2FBBA3"/>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183283" y="950973"/>
            <a:ext cx="0" cy="1120140"/>
          </a:xfrm>
          <a:prstGeom prst="line">
            <a:avLst/>
          </a:prstGeom>
          <a:ln w="12700">
            <a:solidFill>
              <a:srgbClr val="2FBBA3"/>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183283" y="3082668"/>
            <a:ext cx="0" cy="1120140"/>
          </a:xfrm>
          <a:prstGeom prst="line">
            <a:avLst/>
          </a:prstGeom>
          <a:ln w="12700">
            <a:solidFill>
              <a:srgbClr val="2FBBA3"/>
            </a:solidFill>
            <a:prstDash val="dash"/>
          </a:ln>
        </p:spPr>
        <p:style>
          <a:lnRef idx="1">
            <a:schemeClr val="accent1"/>
          </a:lnRef>
          <a:fillRef idx="0">
            <a:schemeClr val="accent1"/>
          </a:fillRef>
          <a:effectRef idx="0">
            <a:schemeClr val="accent1"/>
          </a:effectRef>
          <a:fontRef idx="minor">
            <a:schemeClr val="tx1"/>
          </a:fontRef>
        </p:style>
      </p:cxnSp>
      <p:pic>
        <p:nvPicPr>
          <p:cNvPr id="21" name="图片 20" descr="f743ae47bd1a04f82011ce7a4ac5394"/>
          <p:cNvPicPr>
            <a:picLocks noChangeAspect="1"/>
          </p:cNvPicPr>
          <p:nvPr/>
        </p:nvPicPr>
        <p:blipFill>
          <a:blip r:embed="rId7"/>
          <a:stretch>
            <a:fillRect/>
          </a:stretch>
        </p:blipFill>
        <p:spPr>
          <a:xfrm>
            <a:off x="5053965" y="2904490"/>
            <a:ext cx="1969770" cy="1445895"/>
          </a:xfrm>
          <a:prstGeom prst="rect">
            <a:avLst/>
          </a:prstGeom>
        </p:spPr>
      </p:pic>
      <p:pic>
        <p:nvPicPr>
          <p:cNvPr id="22" name="图片 21" descr="af223a23f2a6197efd7f76c82316faa"/>
          <p:cNvPicPr>
            <a:picLocks noChangeAspect="1"/>
          </p:cNvPicPr>
          <p:nvPr/>
        </p:nvPicPr>
        <p:blipFill>
          <a:blip r:embed="rId8"/>
          <a:stretch>
            <a:fillRect/>
          </a:stretch>
        </p:blipFill>
        <p:spPr>
          <a:xfrm>
            <a:off x="7305675" y="5038090"/>
            <a:ext cx="1960245" cy="1314450"/>
          </a:xfrm>
          <a:prstGeom prst="rect">
            <a:avLst/>
          </a:prstGeom>
        </p:spPr>
      </p:pic>
      <p:pic>
        <p:nvPicPr>
          <p:cNvPr id="23" name="图片 22" descr="H048e2e42e5d44f6cb208cd536433b92e9"/>
          <p:cNvPicPr>
            <a:picLocks noChangeAspect="1"/>
          </p:cNvPicPr>
          <p:nvPr/>
        </p:nvPicPr>
        <p:blipFill>
          <a:blip r:embed="rId9"/>
          <a:stretch>
            <a:fillRect/>
          </a:stretch>
        </p:blipFill>
        <p:spPr>
          <a:xfrm>
            <a:off x="3051175" y="4980940"/>
            <a:ext cx="1687195" cy="1371600"/>
          </a:xfrm>
          <a:prstGeom prst="rect">
            <a:avLst/>
          </a:prstGeom>
        </p:spPr>
      </p:pic>
      <p:pic>
        <p:nvPicPr>
          <p:cNvPr id="30" name="图片 29" descr="C:/Users/Administrator/AppData/Local/Temp/picturecompress_20210425163516/output_1.jpgoutput_1"/>
          <p:cNvPicPr>
            <a:picLocks noChangeAspect="1"/>
          </p:cNvPicPr>
          <p:nvPr/>
        </p:nvPicPr>
        <p:blipFill>
          <a:blip r:embed="rId10"/>
          <a:stretch>
            <a:fillRect/>
          </a:stretch>
        </p:blipFill>
        <p:spPr>
          <a:xfrm>
            <a:off x="5053965" y="4961255"/>
            <a:ext cx="1969135" cy="1391920"/>
          </a:xfrm>
          <a:prstGeom prst="rect">
            <a:avLst/>
          </a:prstGeom>
        </p:spPr>
      </p:pic>
      <p:pic>
        <p:nvPicPr>
          <p:cNvPr id="31" name="图片 30" descr="122"/>
          <p:cNvPicPr>
            <a:picLocks noChangeAspect="1"/>
          </p:cNvPicPr>
          <p:nvPr/>
        </p:nvPicPr>
        <p:blipFill>
          <a:blip r:embed="rId11"/>
          <a:stretch>
            <a:fillRect/>
          </a:stretch>
        </p:blipFill>
        <p:spPr>
          <a:xfrm>
            <a:off x="7305040" y="2904490"/>
            <a:ext cx="1919605" cy="14458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337"/>
                                        </p:tgtEl>
                                        <p:attrNameLst>
                                          <p:attrName>style.visibility</p:attrName>
                                        </p:attrNameLst>
                                      </p:cBhvr>
                                      <p:to>
                                        <p:strVal val="visible"/>
                                      </p:to>
                                    </p:set>
                                    <p:animScale>
                                      <p:cBhvr>
                                        <p:cTn id="12" dur="1000" decel="50000" fill="hold">
                                          <p:stCondLst>
                                            <p:cond delay="0"/>
                                          </p:stCondLst>
                                        </p:cTn>
                                        <p:tgtEl>
                                          <p:spTgt spid="3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37"/>
                                        </p:tgtEl>
                                        <p:attrNameLst>
                                          <p:attrName>ppt_x</p:attrName>
                                          <p:attrName>ppt_y</p:attrName>
                                        </p:attrNameLst>
                                      </p:cBhvr>
                                    </p:animMotion>
                                    <p:animEffect transition="in" filter="fade">
                                      <p:cBhvr>
                                        <p:cTn id="14" dur="1000"/>
                                        <p:tgtEl>
                                          <p:spTgt spid="337"/>
                                        </p:tgtEl>
                                      </p:cBhvr>
                                    </p:animEffect>
                                  </p:childTnLst>
                                </p:cTn>
                              </p:par>
                              <p:par>
                                <p:cTn id="15" presetID="52" presetClass="entr" presetSubtype="0" fill="hold" nodeType="withEffect">
                                  <p:stCondLst>
                                    <p:cond delay="0"/>
                                  </p:stCondLst>
                                  <p:childTnLst>
                                    <p:set>
                                      <p:cBhvr>
                                        <p:cTn id="16" dur="1" fill="hold">
                                          <p:stCondLst>
                                            <p:cond delay="0"/>
                                          </p:stCondLst>
                                        </p:cTn>
                                        <p:tgtEl>
                                          <p:spTgt spid="338"/>
                                        </p:tgtEl>
                                        <p:attrNameLst>
                                          <p:attrName>style.visibility</p:attrName>
                                        </p:attrNameLst>
                                      </p:cBhvr>
                                      <p:to>
                                        <p:strVal val="visible"/>
                                      </p:to>
                                    </p:set>
                                    <p:animScale>
                                      <p:cBhvr>
                                        <p:cTn id="17" dur="1000" decel="50000" fill="hold">
                                          <p:stCondLst>
                                            <p:cond delay="0"/>
                                          </p:stCondLst>
                                        </p:cTn>
                                        <p:tgtEl>
                                          <p:spTgt spid="3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38"/>
                                        </p:tgtEl>
                                        <p:attrNameLst>
                                          <p:attrName>ppt_x</p:attrName>
                                          <p:attrName>ppt_y</p:attrName>
                                        </p:attrNameLst>
                                      </p:cBhvr>
                                    </p:animMotion>
                                    <p:animEffect transition="in" filter="fade">
                                      <p:cBhvr>
                                        <p:cTn id="19" dur="1000"/>
                                        <p:tgtEl>
                                          <p:spTgt spid="338"/>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500"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2"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2" fill="hold" nodeType="withEffect">
                                  <p:stCondLst>
                                    <p:cond delay="0"/>
                                  </p:stCondLst>
                                  <p:childTnLst>
                                    <p:set>
                                      <p:cBhvr>
                                        <p:cTn id="31" dur="1" fill="hold">
                                          <p:stCondLst>
                                            <p:cond delay="0"/>
                                          </p:stCondLst>
                                        </p:cTn>
                                        <p:tgtEl>
                                          <p:spTgt spid="256"/>
                                        </p:tgtEl>
                                        <p:attrNameLst>
                                          <p:attrName>style.visibility</p:attrName>
                                        </p:attrNameLst>
                                      </p:cBhvr>
                                      <p:to>
                                        <p:strVal val="visible"/>
                                      </p:to>
                                    </p:set>
                                    <p:animEffect transition="in" filter="wipe(right)">
                                      <p:cBhvr>
                                        <p:cTn id="32" dur="500"/>
                                        <p:tgtEl>
                                          <p:spTgt spid="256"/>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2" fill="hold" nodeType="withEffect">
                                  <p:stCondLst>
                                    <p:cond delay="0"/>
                                  </p:stCondLst>
                                  <p:childTnLst>
                                    <p:set>
                                      <p:cBhvr>
                                        <p:cTn id="38" dur="1" fill="hold">
                                          <p:stCondLst>
                                            <p:cond delay="0"/>
                                          </p:stCondLst>
                                        </p:cTn>
                                        <p:tgtEl>
                                          <p:spTgt spid="257"/>
                                        </p:tgtEl>
                                        <p:attrNameLst>
                                          <p:attrName>style.visibility</p:attrName>
                                        </p:attrNameLst>
                                      </p:cBhvr>
                                      <p:to>
                                        <p:strVal val="visible"/>
                                      </p:to>
                                    </p:set>
                                    <p:animEffect transition="in" filter="wipe(right)">
                                      <p:cBhvr>
                                        <p:cTn id="39" dur="500"/>
                                        <p:tgtEl>
                                          <p:spTgt spid="257"/>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000"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par>
                                <p:cTn id="44" presetID="10" presetClass="entr" presetSubtype="0" fill="hold" grpId="0" nodeType="withEffect">
                                  <p:stCondLst>
                                    <p:cond delay="0"/>
                                  </p:stCondLst>
                                  <p:childTnLst>
                                    <p:set>
                                      <p:cBhvr>
                                        <p:cTn id="45" dur="1000"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par>
                                <p:cTn id="47" presetID="10" presetClass="entr" presetSubtype="0" fill="hold" grpId="0" nodeType="withEffect">
                                  <p:stCondLst>
                                    <p:cond delay="0"/>
                                  </p:stCondLst>
                                  <p:childTnLst>
                                    <p:set>
                                      <p:cBhvr>
                                        <p:cTn id="48" dur="1000" fill="hold">
                                          <p:stCondLst>
                                            <p:cond delay="0"/>
                                          </p:stCondLst>
                                        </p:cTn>
                                        <p:tgtEl>
                                          <p:spTgt spid="264"/>
                                        </p:tgtEl>
                                        <p:attrNameLst>
                                          <p:attrName>style.visibility</p:attrName>
                                        </p:attrNameLst>
                                      </p:cBhvr>
                                      <p:to>
                                        <p:strVal val="visible"/>
                                      </p:to>
                                    </p:set>
                                    <p:animEffect transition="in" filter="fade">
                                      <p:cBhvr>
                                        <p:cTn id="49" dur="1000"/>
                                        <p:tgtEl>
                                          <p:spTgt spid="264"/>
                                        </p:tgtEl>
                                      </p:cBhvr>
                                    </p:animEffect>
                                  </p:childTnLst>
                                </p:cTn>
                              </p:par>
                              <p:par>
                                <p:cTn id="50" presetID="22" presetClass="entr" presetSubtype="4"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par>
                                <p:cTn id="56" presetID="22" presetClass="entr" presetSubtype="4"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00"/>
                                        <p:tgtEl>
                                          <p:spTgt spid="3"/>
                                        </p:tgtEl>
                                      </p:cBhvr>
                                    </p:animEffect>
                                  </p:childTnLst>
                                </p:cTn>
                              </p:par>
                              <p:par>
                                <p:cTn id="59" presetID="2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par>
                                <p:cTn id="62" presetID="22" presetClass="entr" presetSubtype="4" fill="hold" nodeType="withEffect">
                                  <p:stCondLst>
                                    <p:cond delay="0"/>
                                  </p:stCondLst>
                                  <p:childTnLst>
                                    <p:set>
                                      <p:cBhvr>
                                        <p:cTn id="63" dur="1" fill="hold">
                                          <p:stCondLst>
                                            <p:cond delay="0"/>
                                          </p:stCondLst>
                                        </p:cTn>
                                        <p:tgtEl>
                                          <p:spTgt spid="258"/>
                                        </p:tgtEl>
                                        <p:attrNameLst>
                                          <p:attrName>style.visibility</p:attrName>
                                        </p:attrNameLst>
                                      </p:cBhvr>
                                      <p:to>
                                        <p:strVal val="visible"/>
                                      </p:to>
                                    </p:set>
                                    <p:animEffect transition="in" filter="wipe(down)">
                                      <p:cBhvr>
                                        <p:cTn id="64" dur="500"/>
                                        <p:tgtEl>
                                          <p:spTgt spid="258"/>
                                        </p:tgtEl>
                                      </p:cBhvr>
                                    </p:animEffect>
                                  </p:childTnLst>
                                </p:cTn>
                              </p:par>
                              <p:par>
                                <p:cTn id="65" presetID="22" presetClass="entr" presetSubtype="4" fill="hold" nodeType="withEffect">
                                  <p:stCondLst>
                                    <p:cond delay="0"/>
                                  </p:stCondLst>
                                  <p:childTnLst>
                                    <p:set>
                                      <p:cBhvr>
                                        <p:cTn id="66" dur="1" fill="hold">
                                          <p:stCondLst>
                                            <p:cond delay="0"/>
                                          </p:stCondLst>
                                        </p:cTn>
                                        <p:tgtEl>
                                          <p:spTgt spid="259"/>
                                        </p:tgtEl>
                                        <p:attrNameLst>
                                          <p:attrName>style.visibility</p:attrName>
                                        </p:attrNameLst>
                                      </p:cBhvr>
                                      <p:to>
                                        <p:strVal val="visible"/>
                                      </p:to>
                                    </p:set>
                                    <p:animEffect transition="in" filter="wipe(down)">
                                      <p:cBhvr>
                                        <p:cTn id="67" dur="500"/>
                                        <p:tgtEl>
                                          <p:spTgt spid="259"/>
                                        </p:tgtEl>
                                      </p:cBhvr>
                                    </p:animEffect>
                                  </p:childTnLst>
                                </p:cTn>
                              </p:par>
                            </p:childTnLst>
                          </p:cTn>
                        </p:par>
                        <p:par>
                          <p:cTn id="68" fill="hold">
                            <p:stCondLst>
                              <p:cond delay="3500"/>
                            </p:stCondLst>
                            <p:childTnLst>
                              <p:par>
                                <p:cTn id="69" presetID="10" presetClass="entr" presetSubtype="0" fill="hold" nodeType="afterEffect">
                                  <p:stCondLst>
                                    <p:cond delay="0"/>
                                  </p:stCondLst>
                                  <p:childTnLst>
                                    <p:set>
                                      <p:cBhvr>
                                        <p:cTn id="70" dur="1000"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childTnLst>
                                </p:cTn>
                              </p:par>
                              <p:par>
                                <p:cTn id="72" presetID="10" presetClass="entr" presetSubtype="0" fill="hold" nodeType="withEffect">
                                  <p:stCondLst>
                                    <p:cond delay="0"/>
                                  </p:stCondLst>
                                  <p:childTnLst>
                                    <p:set>
                                      <p:cBhvr>
                                        <p:cTn id="73" dur="1000"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childTnLst>
                                </p:cTn>
                              </p:par>
                              <p:par>
                                <p:cTn id="75" presetID="10" presetClass="entr" presetSubtype="0" fill="hold" nodeType="withEffect">
                                  <p:stCondLst>
                                    <p:cond delay="0"/>
                                  </p:stCondLst>
                                  <p:childTnLst>
                                    <p:set>
                                      <p:cBhvr>
                                        <p:cTn id="76" dur="1000"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childTnLst>
                                </p:cTn>
                              </p:par>
                            </p:childTnLst>
                          </p:cTn>
                        </p:par>
                        <p:par>
                          <p:cTn id="78" fill="hold">
                            <p:stCondLst>
                              <p:cond delay="4500"/>
                            </p:stCondLst>
                            <p:childTnLst>
                              <p:par>
                                <p:cTn id="79" presetID="10" presetClass="entr" presetSubtype="0" fill="hold" nodeType="afterEffect">
                                  <p:stCondLst>
                                    <p:cond delay="0"/>
                                  </p:stCondLst>
                                  <p:childTnLst>
                                    <p:set>
                                      <p:cBhvr>
                                        <p:cTn id="80" dur="1000"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childTnLst>
                                </p:cTn>
                              </p:par>
                              <p:par>
                                <p:cTn id="82" presetID="10" presetClass="entr" presetSubtype="0" fill="hold" nodeType="withEffect">
                                  <p:stCondLst>
                                    <p:cond delay="0"/>
                                  </p:stCondLst>
                                  <p:childTnLst>
                                    <p:set>
                                      <p:cBhvr>
                                        <p:cTn id="83" dur="1000"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childTnLst>
                                </p:cTn>
                              </p:par>
                              <p:par>
                                <p:cTn id="85" presetID="10" presetClass="entr" presetSubtype="0" fill="hold" nodeType="withEffect">
                                  <p:stCondLst>
                                    <p:cond delay="0"/>
                                  </p:stCondLst>
                                  <p:childTnLst>
                                    <p:set>
                                      <p:cBhvr>
                                        <p:cTn id="86" dur="1000" fill="hold">
                                          <p:stCondLst>
                                            <p:cond delay="0"/>
                                          </p:stCondLst>
                                        </p:cTn>
                                        <p:tgtEl>
                                          <p:spTgt spid="31"/>
                                        </p:tgtEl>
                                        <p:attrNameLst>
                                          <p:attrName>style.visibility</p:attrName>
                                        </p:attrNameLst>
                                      </p:cBhvr>
                                      <p:to>
                                        <p:strVal val="visible"/>
                                      </p:to>
                                    </p:set>
                                    <p:animEffect transition="in" filter="fade">
                                      <p:cBhvr>
                                        <p:cTn id="87" dur="1000"/>
                                        <p:tgtEl>
                                          <p:spTgt spid="31"/>
                                        </p:tgtEl>
                                      </p:cBhvr>
                                    </p:animEffect>
                                  </p:childTnLst>
                                </p:cTn>
                              </p:par>
                            </p:childTnLst>
                          </p:cTn>
                        </p:par>
                        <p:par>
                          <p:cTn id="88" fill="hold">
                            <p:stCondLst>
                              <p:cond delay="5500"/>
                            </p:stCondLst>
                            <p:childTnLst>
                              <p:par>
                                <p:cTn id="89" presetID="10" presetClass="entr" presetSubtype="0" fill="hold" nodeType="afterEffect">
                                  <p:stCondLst>
                                    <p:cond delay="0"/>
                                  </p:stCondLst>
                                  <p:childTnLst>
                                    <p:set>
                                      <p:cBhvr>
                                        <p:cTn id="90" dur="1000"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childTnLst>
                                </p:cTn>
                              </p:par>
                              <p:par>
                                <p:cTn id="92" presetID="10" presetClass="entr" presetSubtype="0" fill="hold" nodeType="withEffect">
                                  <p:stCondLst>
                                    <p:cond delay="0"/>
                                  </p:stCondLst>
                                  <p:childTnLst>
                                    <p:set>
                                      <p:cBhvr>
                                        <p:cTn id="93" dur="1000"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childTnLst>
                                </p:cTn>
                              </p:par>
                              <p:par>
                                <p:cTn id="95" presetID="10" presetClass="entr" presetSubtype="0" fill="hold" nodeType="withEffect">
                                  <p:stCondLst>
                                    <p:cond delay="0"/>
                                  </p:stCondLst>
                                  <p:childTnLst>
                                    <p:set>
                                      <p:cBhvr>
                                        <p:cTn id="96" dur="1000"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2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6"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17804" y="848742"/>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rot="21398620">
            <a:off x="4338979" y="420618"/>
            <a:ext cx="5190546" cy="4183077"/>
            <a:chOff x="1816885" y="160250"/>
            <a:chExt cx="5190546" cy="4183077"/>
          </a:xfrm>
          <a:solidFill>
            <a:schemeClr val="tx1">
              <a:lumMod val="50000"/>
              <a:lumOff val="50000"/>
            </a:schemeClr>
          </a:solidFill>
        </p:grpSpPr>
        <p:grpSp>
          <p:nvGrpSpPr>
            <p:cNvPr id="38" name="组合 37"/>
            <p:cNvGrpSpPr/>
            <p:nvPr/>
          </p:nvGrpSpPr>
          <p:grpSpPr>
            <a:xfrm rot="1500213">
              <a:off x="1816885" y="160250"/>
              <a:ext cx="4835931" cy="4183077"/>
              <a:chOff x="2983829" y="1091787"/>
              <a:chExt cx="4835931" cy="4183077"/>
            </a:xfrm>
            <a:grpFill/>
          </p:grpSpPr>
          <p:sp>
            <p:nvSpPr>
              <p:cNvPr id="40"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1"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2"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3"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4"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5"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6"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7"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8"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49"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0"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1"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2"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3"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4"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5"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6"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7"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8"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59"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0"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1"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2"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3"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4"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5"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6"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7"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8"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69"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0"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1"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2"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3"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4"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5"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6"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7"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8"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79"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0"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1"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2"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3"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4"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5"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6"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8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8"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99"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0"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1"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2"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3"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4"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5"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6"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7"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108"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9"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96"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9388" y="372407"/>
            <a:ext cx="504056" cy="57329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197294" y="4143081"/>
            <a:ext cx="9703631" cy="1895637"/>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pic>
        <p:nvPicPr>
          <p:cNvPr id="109"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43890">
            <a:off x="10821471" y="256035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 descr="C:\Users\Administrator\Desktop\56d684a0446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41525">
            <a:off x="3441336" y="5734098"/>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55"/>
          <p:cNvSpPr txBox="1"/>
          <p:nvPr/>
        </p:nvSpPr>
        <p:spPr>
          <a:xfrm>
            <a:off x="2872105" y="5079365"/>
            <a:ext cx="7559675" cy="47561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3000"/>
              </a:lnSpc>
            </a:pPr>
            <a:r>
              <a:rPr lang="en-US" altLang="zh-CN" sz="11500" spc="600" dirty="0">
                <a:solidFill>
                  <a:schemeClr val="tx1"/>
                </a:solidFill>
                <a:latin typeface="字魂36号-正文宋楷" panose="02000000000000000000" pitchFamily="2" charset="-122"/>
                <a:ea typeface="字魂36号-正文宋楷" panose="02000000000000000000" pitchFamily="2" charset="-122"/>
                <a:sym typeface="+mn-ea"/>
              </a:rPr>
              <a:t>02</a:t>
            </a:r>
            <a:r>
              <a:rPr lang="en-US" altLang="zh-CN" sz="1600" dirty="0">
                <a:latin typeface="字魂36号-正文宋楷" panose="02000000000000000000" pitchFamily="2" charset="-122"/>
                <a:ea typeface="字魂36号-正文宋楷" panose="02000000000000000000" pitchFamily="2" charset="-122"/>
                <a:sym typeface="+mn-ea"/>
              </a:rPr>
              <a:t> </a:t>
            </a:r>
            <a:r>
              <a:rPr lang="en-US" altLang="zh-CN" sz="4000" dirty="0">
                <a:solidFill>
                  <a:schemeClr val="tx1"/>
                </a:solidFill>
                <a:latin typeface="字魂36号-正文宋楷" panose="02000000000000000000" pitchFamily="2" charset="-122"/>
                <a:ea typeface="字魂36号-正文宋楷" panose="02000000000000000000" pitchFamily="2" charset="-122"/>
                <a:sym typeface="+mn-ea"/>
              </a:rPr>
              <a:t>Product  Service</a:t>
            </a:r>
            <a:endParaRPr lang="en-US" altLang="zh-CN" sz="1600" dirty="0">
              <a:solidFill>
                <a:schemeClr val="bg1"/>
              </a:solidFill>
              <a:latin typeface="字魂36号-正文宋楷" panose="02000000000000000000" pitchFamily="2" charset="-122"/>
              <a:ea typeface="字魂36号-正文宋楷" panose="02000000000000000000" pitchFamily="2" charset="-122"/>
              <a:cs typeface="+mn-ea"/>
              <a:sym typeface="+mn-lt"/>
            </a:endParaRPr>
          </a:p>
        </p:txBody>
      </p:sp>
      <p:pic>
        <p:nvPicPr>
          <p:cNvPr id="2" name="图片 1" descr="7a1779d452bfe004cca9fd06c1ec535"/>
          <p:cNvPicPr>
            <a:picLocks noChangeAspect="1"/>
          </p:cNvPicPr>
          <p:nvPr/>
        </p:nvPicPr>
        <p:blipFill>
          <a:blip r:embed="rId5"/>
          <a:stretch>
            <a:fillRect/>
          </a:stretch>
        </p:blipFill>
        <p:spPr>
          <a:xfrm>
            <a:off x="2861945" y="-72390"/>
            <a:ext cx="1555750" cy="157797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7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7000">
                                          <p:cBhvr additive="base">
                                            <p:cTn id="12" dur="2000" fill="hold"/>
                                            <p:tgtEl>
                                              <p:spTgt spid="14"/>
                                            </p:tgtEl>
                                            <p:attrNameLst>
                                              <p:attrName>ppt_x</p:attrName>
                                            </p:attrNameLst>
                                          </p:cBhvr>
                                          <p:tavLst>
                                            <p:tav tm="0">
                                              <p:val>
                                                <p:strVal val="0-#ppt_w/2"/>
                                              </p:val>
                                            </p:tav>
                                            <p:tav tm="100000">
                                              <p:val>
                                                <p:strVal val="#ppt_x"/>
                                              </p:val>
                                            </p:tav>
                                          </p:tavLst>
                                        </p:anim>
                                        <p:anim calcmode="lin" valueType="num" p14:bounceEnd="67000">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68000">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14:bounceEnd="68000">
                                          <p:cBhvr additive="base">
                                            <p:cTn id="16" dur="500" fill="hold"/>
                                            <p:tgtEl>
                                              <p:spTgt spid="36"/>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14:presetBounceEnd="68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68000">
                                          <p:cBhvr additive="base">
                                            <p:cTn id="21" dur="500" fill="hold"/>
                                            <p:tgtEl>
                                              <p:spTgt spid="37"/>
                                            </p:tgtEl>
                                            <p:attrNameLst>
                                              <p:attrName>ppt_x</p:attrName>
                                            </p:attrNameLst>
                                          </p:cBhvr>
                                          <p:tavLst>
                                            <p:tav tm="0">
                                              <p:val>
                                                <p:strVal val="0-#ppt_w/2"/>
                                              </p:val>
                                            </p:tav>
                                            <p:tav tm="100000">
                                              <p:val>
                                                <p:strVal val="#ppt_x"/>
                                              </p:val>
                                            </p:tav>
                                          </p:tavLst>
                                        </p:anim>
                                        <p:anim calcmode="lin" valueType="num" p14:bounceEnd="68000">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Scale>
                                          <p:cBhvr>
                                            <p:cTn id="25"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9"/>
                                            </p:tgtEl>
                                            <p:attrNameLst>
                                              <p:attrName>ppt_x</p:attrName>
                                              <p:attrName>ppt_y</p:attrName>
                                            </p:attrNameLst>
                                          </p:cBhvr>
                                        </p:animMotion>
                                        <p:animEffect transition="in" filter="fade">
                                          <p:cBhvr>
                                            <p:cTn id="27" dur="1000"/>
                                            <p:tgtEl>
                                              <p:spTgt spid="109"/>
                                            </p:tgtEl>
                                          </p:cBhvr>
                                        </p:animEffect>
                                      </p:childTnLst>
                                    </p:cTn>
                                  </p:par>
                                  <p:par>
                                    <p:cTn id="28" presetID="52" presetClass="entr" presetSubtype="0" fill="hold" nodeType="withEffect">
                                      <p:stCondLst>
                                        <p:cond delay="200"/>
                                      </p:stCondLst>
                                      <p:childTnLst>
                                        <p:set>
                                          <p:cBhvr>
                                            <p:cTn id="29" dur="1" fill="hold">
                                              <p:stCondLst>
                                                <p:cond delay="0"/>
                                              </p:stCondLst>
                                            </p:cTn>
                                            <p:tgtEl>
                                              <p:spTgt spid="110"/>
                                            </p:tgtEl>
                                            <p:attrNameLst>
                                              <p:attrName>style.visibility</p:attrName>
                                            </p:attrNameLst>
                                          </p:cBhvr>
                                          <p:to>
                                            <p:strVal val="visible"/>
                                          </p:to>
                                        </p:set>
                                        <p:animScale>
                                          <p:cBhvr>
                                            <p:cTn id="30"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0"/>
                                            </p:tgtEl>
                                            <p:attrNameLst>
                                              <p:attrName>ppt_x</p:attrName>
                                              <p:attrName>ppt_y</p:attrName>
                                            </p:attrNameLst>
                                          </p:cBhvr>
                                        </p:animMotion>
                                        <p:animEffect transition="in" filter="fade">
                                          <p:cBhvr>
                                            <p:cTn id="32" dur="1000"/>
                                            <p:tgtEl>
                                              <p:spTgt spid="110"/>
                                            </p:tgtEl>
                                          </p:cBhvr>
                                        </p:animEffect>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1"/>
                                            </p:tgtEl>
                                            <p:attrNameLst>
                                              <p:attrName>ppt_y</p:attrName>
                                            </p:attrNameLst>
                                          </p:cBhvr>
                                          <p:tavLst>
                                            <p:tav tm="0">
                                              <p:val>
                                                <p:strVal val="#ppt_y"/>
                                              </p:val>
                                            </p:tav>
                                            <p:tav tm="100000">
                                              <p:val>
                                                <p:strVal val="#ppt_y"/>
                                              </p:val>
                                            </p:tav>
                                          </p:tavLst>
                                        </p:anim>
                                        <p:anim calcmode="lin" valueType="num">
                                          <p:cBhvr>
                                            <p:cTn id="3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0-#ppt_w/2"/>
                                              </p:val>
                                            </p:tav>
                                            <p:tav tm="100000">
                                              <p:val>
                                                <p:strVal val="#ppt_x"/>
                                              </p:val>
                                            </p:tav>
                                          </p:tavLst>
                                        </p:anim>
                                        <p:anim calcmode="lin" valueType="num">
                                          <p:cBhvr additive="base">
                                            <p:cTn id="13" dur="2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52" presetClass="entr" presetSubtype="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Scale>
                                          <p:cBhvr>
                                            <p:cTn id="25"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9"/>
                                            </p:tgtEl>
                                            <p:attrNameLst>
                                              <p:attrName>ppt_x</p:attrName>
                                              <p:attrName>ppt_y</p:attrName>
                                            </p:attrNameLst>
                                          </p:cBhvr>
                                        </p:animMotion>
                                        <p:animEffect transition="in" filter="fade">
                                          <p:cBhvr>
                                            <p:cTn id="27" dur="1000"/>
                                            <p:tgtEl>
                                              <p:spTgt spid="109"/>
                                            </p:tgtEl>
                                          </p:cBhvr>
                                        </p:animEffect>
                                      </p:childTnLst>
                                    </p:cTn>
                                  </p:par>
                                  <p:par>
                                    <p:cTn id="28" presetID="52" presetClass="entr" presetSubtype="0" fill="hold" nodeType="withEffect">
                                      <p:stCondLst>
                                        <p:cond delay="200"/>
                                      </p:stCondLst>
                                      <p:childTnLst>
                                        <p:set>
                                          <p:cBhvr>
                                            <p:cTn id="29" dur="1" fill="hold">
                                              <p:stCondLst>
                                                <p:cond delay="0"/>
                                              </p:stCondLst>
                                            </p:cTn>
                                            <p:tgtEl>
                                              <p:spTgt spid="110"/>
                                            </p:tgtEl>
                                            <p:attrNameLst>
                                              <p:attrName>style.visibility</p:attrName>
                                            </p:attrNameLst>
                                          </p:cBhvr>
                                          <p:to>
                                            <p:strVal val="visible"/>
                                          </p:to>
                                        </p:set>
                                        <p:animScale>
                                          <p:cBhvr>
                                            <p:cTn id="30"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10"/>
                                            </p:tgtEl>
                                            <p:attrNameLst>
                                              <p:attrName>ppt_x</p:attrName>
                                              <p:attrName>ppt_y</p:attrName>
                                            </p:attrNameLst>
                                          </p:cBhvr>
                                        </p:animMotion>
                                        <p:animEffect transition="in" filter="fade">
                                          <p:cBhvr>
                                            <p:cTn id="32" dur="1000"/>
                                            <p:tgtEl>
                                              <p:spTgt spid="110"/>
                                            </p:tgtEl>
                                          </p:cBhvr>
                                        </p:animEffect>
                                      </p:childTnLst>
                                    </p:cTn>
                                  </p:par>
                                </p:childTnLst>
                              </p:cTn>
                            </p:par>
                            <p:par>
                              <p:cTn id="33" fill="hold">
                                <p:stCondLst>
                                  <p:cond delay="30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1"/>
                                            </p:tgtEl>
                                            <p:attrNameLst>
                                              <p:attrName>ppt_y</p:attrName>
                                            </p:attrNameLst>
                                          </p:cBhvr>
                                          <p:tavLst>
                                            <p:tav tm="0">
                                              <p:val>
                                                <p:strVal val="#ppt_y"/>
                                              </p:val>
                                            </p:tav>
                                            <p:tav tm="100000">
                                              <p:val>
                                                <p:strVal val="#ppt_y"/>
                                              </p:val>
                                            </p:tav>
                                          </p:tavLst>
                                        </p:anim>
                                        <p:anim calcmode="lin" valueType="num">
                                          <p:cBhvr>
                                            <p:cTn id="3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55643" y="739734"/>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277" name="组合 276"/>
          <p:cNvGrpSpPr/>
          <p:nvPr/>
        </p:nvGrpSpPr>
        <p:grpSpPr>
          <a:xfrm rot="18302409">
            <a:off x="-314819" y="842044"/>
            <a:ext cx="5190546" cy="4183077"/>
            <a:chOff x="1816885" y="160250"/>
            <a:chExt cx="5190546" cy="4183077"/>
          </a:xfrm>
          <a:solidFill>
            <a:schemeClr val="tx1">
              <a:lumMod val="50000"/>
              <a:lumOff val="50000"/>
            </a:schemeClr>
          </a:solidFill>
        </p:grpSpPr>
        <p:grpSp>
          <p:nvGrpSpPr>
            <p:cNvPr id="278" name="组合 277"/>
            <p:cNvGrpSpPr/>
            <p:nvPr/>
          </p:nvGrpSpPr>
          <p:grpSpPr>
            <a:xfrm rot="1500213">
              <a:off x="1816885" y="160250"/>
              <a:ext cx="4835931" cy="4183077"/>
              <a:chOff x="2983829" y="1091787"/>
              <a:chExt cx="4835931" cy="4183077"/>
            </a:xfrm>
            <a:grpFill/>
          </p:grpSpPr>
          <p:sp>
            <p:nvSpPr>
              <p:cNvPr id="280"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1"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2"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3"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4"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5"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6"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7"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8"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89"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0"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1"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2"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3"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4"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5"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6"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7"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8"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299"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0"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1"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2"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3"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4"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5"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6"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7"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8"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6"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279"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417"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3890">
            <a:off x="10338868" y="335244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418"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41525">
            <a:off x="5528351" y="5614661"/>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2" name="椭圆 2"/>
          <p:cNvSpPr>
            <a:spLocks noChangeArrowheads="1"/>
          </p:cNvSpPr>
          <p:nvPr/>
        </p:nvSpPr>
        <p:spPr bwMode="auto">
          <a:xfrm>
            <a:off x="5845745" y="794518"/>
            <a:ext cx="1893968" cy="1893966"/>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solidFill>
                <a:schemeClr val="bg1"/>
              </a:solidFill>
              <a:latin typeface="字魂36号-正文宋楷" panose="02000000000000000000" pitchFamily="2" charset="-122"/>
              <a:ea typeface="字魂36号-正文宋楷" panose="02000000000000000000" pitchFamily="2" charset="-122"/>
              <a:sym typeface="微软雅黑 Light" panose="020B0502040204020203" pitchFamily="2" charset="-122"/>
            </a:endParaRPr>
          </a:p>
        </p:txBody>
      </p:sp>
      <p:sp>
        <p:nvSpPr>
          <p:cNvPr id="113" name="椭圆 3"/>
          <p:cNvSpPr>
            <a:spLocks noChangeArrowheads="1"/>
          </p:cNvSpPr>
          <p:nvPr/>
        </p:nvSpPr>
        <p:spPr bwMode="auto">
          <a:xfrm>
            <a:off x="7841001" y="4421302"/>
            <a:ext cx="1499734" cy="1499734"/>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a:solidFill>
                <a:schemeClr val="bg1"/>
              </a:solidFill>
              <a:latin typeface="字魂36号-正文宋楷" panose="02000000000000000000" pitchFamily="2" charset="-122"/>
              <a:ea typeface="字魂36号-正文宋楷" panose="02000000000000000000" pitchFamily="2" charset="-122"/>
              <a:sym typeface="微软雅黑 Light" panose="020B0502040204020203" pitchFamily="2" charset="-122"/>
            </a:endParaRPr>
          </a:p>
        </p:txBody>
      </p:sp>
      <p:sp>
        <p:nvSpPr>
          <p:cNvPr id="114" name="椭圆 4"/>
          <p:cNvSpPr>
            <a:spLocks noChangeAspect="1" noChangeArrowheads="1"/>
          </p:cNvSpPr>
          <p:nvPr/>
        </p:nvSpPr>
        <p:spPr bwMode="auto">
          <a:xfrm>
            <a:off x="3843644" y="1469193"/>
            <a:ext cx="1692275" cy="1692275"/>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a:solidFill>
                <a:schemeClr val="bg1"/>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15" name="椭圆 5"/>
          <p:cNvSpPr>
            <a:spLocks noChangeArrowheads="1"/>
          </p:cNvSpPr>
          <p:nvPr/>
        </p:nvSpPr>
        <p:spPr bwMode="auto">
          <a:xfrm>
            <a:off x="2792597" y="2887383"/>
            <a:ext cx="1542496" cy="1543822"/>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16" name="椭圆 6"/>
          <p:cNvSpPr>
            <a:spLocks noChangeAspect="1" noChangeArrowheads="1"/>
          </p:cNvSpPr>
          <p:nvPr/>
        </p:nvSpPr>
        <p:spPr bwMode="auto">
          <a:xfrm>
            <a:off x="7740015" y="1518285"/>
            <a:ext cx="1681480" cy="1584325"/>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solidFill>
                <a:schemeClr val="bg1"/>
              </a:solidFill>
              <a:latin typeface="字魂36号-正文宋楷" panose="02000000000000000000" pitchFamily="2" charset="-122"/>
              <a:ea typeface="字魂36号-正文宋楷" panose="02000000000000000000" pitchFamily="2" charset="-122"/>
            </a:endParaRPr>
          </a:p>
        </p:txBody>
      </p:sp>
      <p:sp>
        <p:nvSpPr>
          <p:cNvPr id="117" name="椭圆 7"/>
          <p:cNvSpPr>
            <a:spLocks noChangeAspect="1" noChangeArrowheads="1"/>
          </p:cNvSpPr>
          <p:nvPr/>
        </p:nvSpPr>
        <p:spPr bwMode="auto">
          <a:xfrm>
            <a:off x="2773438" y="4649122"/>
            <a:ext cx="1152525" cy="1150939"/>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solidFill>
                <a:schemeClr val="bg1"/>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18" name="椭圆 8"/>
          <p:cNvSpPr>
            <a:spLocks noChangeAspect="1" noChangeArrowheads="1"/>
          </p:cNvSpPr>
          <p:nvPr/>
        </p:nvSpPr>
        <p:spPr bwMode="auto">
          <a:xfrm>
            <a:off x="8521560" y="3325544"/>
            <a:ext cx="900113" cy="900112"/>
          </a:xfrm>
          <a:prstGeom prst="ellipse">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solidFill>
                <a:schemeClr val="bg1"/>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p:txBody>
      </p:sp>
      <p:sp>
        <p:nvSpPr>
          <p:cNvPr id="120" name="TextBox 12"/>
          <p:cNvSpPr txBox="1"/>
          <p:nvPr/>
        </p:nvSpPr>
        <p:spPr>
          <a:xfrm>
            <a:off x="5845794" y="2716438"/>
            <a:ext cx="3170549" cy="1230630"/>
          </a:xfrm>
          <a:prstGeom prst="rect">
            <a:avLst/>
          </a:prstGeom>
          <a:noFill/>
        </p:spPr>
        <p:txBody>
          <a:bodyPr wrap="square" lIns="0" tIns="0" rIns="0" bIns="0" rtlCol="0">
            <a:spAutoFit/>
          </a:bodyPr>
          <a:lstStyle/>
          <a:p>
            <a:pPr algn="just">
              <a:buClrTx/>
              <a:buSzTx/>
              <a:buNone/>
            </a:pPr>
            <a:r>
              <a:rPr lang="en-US" altLang="zh-CN" sz="32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OUR</a:t>
            </a:r>
            <a:endParaRPr lang="en-US" altLang="zh-CN" sz="32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a:p>
            <a:pPr algn="just">
              <a:buClrTx/>
              <a:buSzTx/>
              <a:buNone/>
            </a:pPr>
            <a:r>
              <a:rPr lang="en-US" altLang="zh-CN" sz="48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PRODUCT</a:t>
            </a:r>
            <a:endParaRPr lang="zh-CN" altLang="en-US" sz="48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121" name="标题 9"/>
          <p:cNvSpPr txBox="1"/>
          <p:nvPr/>
        </p:nvSpPr>
        <p:spPr>
          <a:xfrm>
            <a:off x="3843655" y="4097655"/>
            <a:ext cx="4448810" cy="1290955"/>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SzTx/>
              <a:buFontTx/>
            </a:pPr>
            <a:r>
              <a:rPr lang="zh-CN" altLang="en-US" sz="16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Mainly deal with </a:t>
            </a:r>
            <a:r>
              <a:rPr lang="en-US" altLang="zh-CN" sz="3200" dirty="0">
                <a:solidFill>
                  <a:schemeClr val="tx1">
                    <a:lumMod val="95000"/>
                    <a:lumOff val="5000"/>
                  </a:schemeClr>
                </a:solidFill>
                <a:latin typeface="字魂36号-正文宋楷" panose="02000000000000000000" pitchFamily="2" charset="-122"/>
                <a:ea typeface="字魂36号-正文宋楷" panose="02000000000000000000" pitchFamily="2" charset="-122"/>
                <a:cs typeface="+mn-cs"/>
                <a:sym typeface="+mn-ea"/>
              </a:rPr>
              <a:t>3</a:t>
            </a:r>
            <a:r>
              <a:rPr lang="en-US" altLang="zh-CN" sz="4800" dirty="0">
                <a:solidFill>
                  <a:schemeClr val="tx1">
                    <a:lumMod val="95000"/>
                    <a:lumOff val="5000"/>
                  </a:schemeClr>
                </a:solidFill>
                <a:latin typeface="字魂36号-正文宋楷" panose="02000000000000000000" pitchFamily="2" charset="-122"/>
                <a:ea typeface="字魂36号-正文宋楷" panose="02000000000000000000" pitchFamily="2" charset="-122"/>
                <a:cs typeface="+mn-cs"/>
                <a:sym typeface="+mn-ea"/>
              </a:rPr>
              <a:t>6</a:t>
            </a:r>
            <a:r>
              <a:rPr lang="zh-CN" altLang="en-US" sz="16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 chemical products.</a:t>
            </a:r>
            <a:endParaRPr lang="zh-CN" altLang="en-US" sz="16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a:p>
            <a:pPr algn="just">
              <a:buClrTx/>
              <a:buSzTx/>
              <a:buFontTx/>
            </a:pPr>
            <a:endParaRPr lang="zh-CN" altLang="en-US" sz="1600" dirty="0">
              <a:solidFill>
                <a:schemeClr val="tx1">
                  <a:lumMod val="95000"/>
                  <a:lumOff val="5000"/>
                </a:schemeClr>
              </a:solidFill>
              <a:latin typeface="字魂36号-正文宋楷" panose="02000000000000000000" pitchFamily="2" charset="-122"/>
              <a:ea typeface="字魂36号-正文宋楷" panose="02000000000000000000" pitchFamily="2" charset="-122"/>
            </a:endParaRPr>
          </a:p>
          <a:p>
            <a:pPr algn="just">
              <a:buClrTx/>
              <a:buSzTx/>
              <a:buFontTx/>
            </a:pPr>
            <a:r>
              <a:rPr lang="en-US" altLang="zh-CN" sz="3200" dirty="0">
                <a:solidFill>
                  <a:schemeClr val="tx1">
                    <a:lumMod val="95000"/>
                    <a:lumOff val="5000"/>
                  </a:schemeClr>
                </a:solidFill>
                <a:latin typeface="字魂36号-正文宋楷" panose="02000000000000000000" pitchFamily="2" charset="-122"/>
                <a:ea typeface="字魂36号-正文宋楷" panose="02000000000000000000" pitchFamily="2" charset="-122"/>
                <a:cs typeface="+mn-cs"/>
                <a:sym typeface="+mn-ea"/>
              </a:rPr>
              <a:t>1</a:t>
            </a:r>
            <a:r>
              <a:rPr lang="en-US" altLang="zh-CN" sz="4800" dirty="0">
                <a:solidFill>
                  <a:schemeClr val="tx1">
                    <a:lumMod val="95000"/>
                    <a:lumOff val="5000"/>
                  </a:schemeClr>
                </a:solidFill>
                <a:latin typeface="字魂36号-正文宋楷" panose="02000000000000000000" pitchFamily="2" charset="-122"/>
                <a:ea typeface="字魂36号-正文宋楷" panose="02000000000000000000" pitchFamily="2" charset="-122"/>
                <a:cs typeface="+mn-cs"/>
                <a:sym typeface="+mn-ea"/>
              </a:rPr>
              <a:t>8</a:t>
            </a:r>
            <a:r>
              <a:rPr lang="zh-CN" altLang="en-US" sz="16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 advantage products</a:t>
            </a:r>
            <a:r>
              <a:rPr lang="en-US" altLang="zh-CN" sz="1600" dirty="0">
                <a:solidFill>
                  <a:schemeClr val="tx1">
                    <a:lumMod val="95000"/>
                    <a:lumOff val="5000"/>
                  </a:schemeClr>
                </a:solidFill>
                <a:latin typeface="字魂36号-正文宋楷" panose="02000000000000000000" pitchFamily="2" charset="-122"/>
                <a:ea typeface="字魂36号-正文宋楷" panose="02000000000000000000" pitchFamily="2" charset="-122"/>
                <a:sym typeface="+mn-ea"/>
              </a:rPr>
              <a:t>.</a:t>
            </a:r>
            <a:endParaRPr lang="zh-CN" altLang="en-US" sz="1600" b="1" dirty="0">
              <a:solidFill>
                <a:srgbClr val="36B8D3"/>
              </a:solidFill>
              <a:latin typeface="字魂36号-正文宋楷" panose="02000000000000000000" pitchFamily="2" charset="-122"/>
              <a:ea typeface="字魂36号-正文宋楷" panose="02000000000000000000" pitchFamily="2" charset="-122"/>
            </a:endParaRPr>
          </a:p>
        </p:txBody>
      </p:sp>
      <p:sp>
        <p:nvSpPr>
          <p:cNvPr id="6" name="文本框 5"/>
          <p:cNvSpPr txBox="1"/>
          <p:nvPr/>
        </p:nvSpPr>
        <p:spPr>
          <a:xfrm>
            <a:off x="2795905" y="3378835"/>
            <a:ext cx="1621155" cy="521970"/>
          </a:xfrm>
          <a:prstGeom prst="rect">
            <a:avLst/>
          </a:prstGeom>
          <a:noFill/>
        </p:spPr>
        <p:txBody>
          <a:bodyPr wrap="square" rtlCol="0">
            <a:spAutoFit/>
          </a:bodyPr>
          <a:p>
            <a:r>
              <a:rPr lang="en-US" sz="2800">
                <a:solidFill>
                  <a:schemeClr val="bg1"/>
                </a:solidFill>
                <a:latin typeface="字魂36号-正文宋楷" panose="02000000000000000000" pitchFamily="2" charset="-122"/>
                <a:ea typeface="字魂36号-正文宋楷" panose="02000000000000000000" pitchFamily="2" charset="-122"/>
              </a:rPr>
              <a:t>Dyestuff</a:t>
            </a:r>
            <a:endParaRPr lang="en-US" sz="2800">
              <a:solidFill>
                <a:schemeClr val="bg1"/>
              </a:solidFill>
              <a:latin typeface="字魂36号-正文宋楷" panose="02000000000000000000" pitchFamily="2" charset="-122"/>
              <a:ea typeface="字魂36号-正文宋楷" panose="02000000000000000000" pitchFamily="2" charset="-122"/>
            </a:endParaRPr>
          </a:p>
        </p:txBody>
      </p:sp>
      <p:sp>
        <p:nvSpPr>
          <p:cNvPr id="9" name="文本框 8"/>
          <p:cNvSpPr txBox="1"/>
          <p:nvPr/>
        </p:nvSpPr>
        <p:spPr>
          <a:xfrm>
            <a:off x="3928745" y="1840230"/>
            <a:ext cx="1522095" cy="1229995"/>
          </a:xfrm>
          <a:prstGeom prst="rect">
            <a:avLst/>
          </a:prstGeom>
          <a:noFill/>
        </p:spPr>
        <p:txBody>
          <a:bodyPr wrap="square" rtlCol="0">
            <a:spAutoFit/>
          </a:bodyPr>
          <a:p>
            <a:pPr algn="ctr"/>
            <a:r>
              <a:rPr lang="en-US" sz="2800">
                <a:solidFill>
                  <a:schemeClr val="bg1"/>
                </a:solidFill>
                <a:latin typeface="字魂36号-正文宋楷" panose="02000000000000000000" pitchFamily="2" charset="-122"/>
                <a:ea typeface="字魂36号-正文宋楷" panose="02000000000000000000" pitchFamily="2" charset="-122"/>
                <a:sym typeface="微软雅黑" panose="020B0503020204020204" pitchFamily="34" charset="-122"/>
              </a:rPr>
              <a:t>Diethyl Series</a:t>
            </a:r>
            <a:endParaRPr lang="en-US" sz="2800">
              <a:solidFill>
                <a:schemeClr val="bg1"/>
              </a:solidFill>
              <a:latin typeface="字魂36号-正文宋楷" panose="02000000000000000000" pitchFamily="2" charset="-122"/>
              <a:ea typeface="字魂36号-正文宋楷" panose="02000000000000000000" pitchFamily="2" charset="-122"/>
              <a:sym typeface="微软雅黑" panose="020B0503020204020204" pitchFamily="34" charset="-122"/>
            </a:endParaRPr>
          </a:p>
          <a:p>
            <a:endParaRPr lang="zh-CN" altLang="en-US"/>
          </a:p>
        </p:txBody>
      </p:sp>
      <p:sp>
        <p:nvSpPr>
          <p:cNvPr id="8" name="文本框 7"/>
          <p:cNvSpPr txBox="1"/>
          <p:nvPr/>
        </p:nvSpPr>
        <p:spPr>
          <a:xfrm>
            <a:off x="5988050" y="1243965"/>
            <a:ext cx="1609725" cy="953135"/>
          </a:xfrm>
          <a:prstGeom prst="rect">
            <a:avLst/>
          </a:prstGeom>
          <a:noFill/>
        </p:spPr>
        <p:txBody>
          <a:bodyPr wrap="square" rtlCol="0">
            <a:spAutoFit/>
          </a:bodyPr>
          <a:p>
            <a:pPr algn="ctr"/>
            <a:r>
              <a:rPr lang="en-US" sz="2800">
                <a:solidFill>
                  <a:schemeClr val="bg1"/>
                </a:solidFill>
                <a:latin typeface="字魂36号-正文宋楷" panose="02000000000000000000" pitchFamily="2" charset="-122"/>
                <a:ea typeface="字魂36号-正文宋楷" panose="02000000000000000000" pitchFamily="2" charset="-122"/>
                <a:sym typeface="微软雅黑 Light" panose="020B0502040204020203" pitchFamily="2" charset="-122"/>
              </a:rPr>
              <a:t>Dimethyl       Series</a:t>
            </a:r>
            <a:endParaRPr lang="en-US" sz="2800">
              <a:solidFill>
                <a:schemeClr val="bg1"/>
              </a:solidFill>
              <a:latin typeface="字魂36号-正文宋楷" panose="02000000000000000000" pitchFamily="2" charset="-122"/>
              <a:ea typeface="字魂36号-正文宋楷" panose="02000000000000000000" pitchFamily="2" charset="-122"/>
            </a:endParaRPr>
          </a:p>
        </p:txBody>
      </p:sp>
      <p:sp>
        <p:nvSpPr>
          <p:cNvPr id="7" name="文本框 6"/>
          <p:cNvSpPr txBox="1"/>
          <p:nvPr/>
        </p:nvSpPr>
        <p:spPr>
          <a:xfrm>
            <a:off x="7432040" y="1710055"/>
            <a:ext cx="2317750" cy="953135"/>
          </a:xfrm>
          <a:prstGeom prst="rect">
            <a:avLst/>
          </a:prstGeom>
          <a:noFill/>
        </p:spPr>
        <p:txBody>
          <a:bodyPr wrap="square" rtlCol="0">
            <a:spAutoFit/>
          </a:bodyPr>
          <a:p>
            <a:pPr algn="ctr">
              <a:buClrTx/>
              <a:buSzTx/>
              <a:buFontTx/>
            </a:pPr>
            <a:r>
              <a:rPr lang="zh-CN" altLang="en-US" sz="2800" dirty="0">
                <a:solidFill>
                  <a:schemeClr val="bg1"/>
                </a:solidFill>
                <a:latin typeface="字魂36号-正文宋楷" panose="02000000000000000000" pitchFamily="2" charset="-122"/>
                <a:ea typeface="字魂36号-正文宋楷" panose="02000000000000000000" pitchFamily="2" charset="-122"/>
              </a:rPr>
              <a:t>Fine Chemicals</a:t>
            </a:r>
            <a:endParaRPr lang="zh-CN" altLang="en-US" sz="2800" dirty="0">
              <a:solidFill>
                <a:schemeClr val="bg1"/>
              </a:solidFill>
              <a:latin typeface="字魂36号-正文宋楷" panose="02000000000000000000" pitchFamily="2" charset="-122"/>
              <a:ea typeface="字魂36号-正文宋楷" panose="02000000000000000000" pitchFamily="2" charset="-122"/>
            </a:endParaRPr>
          </a:p>
        </p:txBody>
      </p:sp>
      <p:pic>
        <p:nvPicPr>
          <p:cNvPr id="2" name="图片 1" descr="7a1779d452bfe004cca9fd06c1ec535"/>
          <p:cNvPicPr>
            <a:picLocks noChangeAspect="1"/>
          </p:cNvPicPr>
          <p:nvPr/>
        </p:nvPicPr>
        <p:blipFill>
          <a:blip r:embed="rId4"/>
          <a:stretch>
            <a:fillRect/>
          </a:stretch>
        </p:blipFill>
        <p:spPr>
          <a:xfrm>
            <a:off x="2705735" y="-215265"/>
            <a:ext cx="1555750" cy="1577975"/>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14:bounceEnd="68000">
                                          <p:cBhvr additive="base">
                                            <p:cTn id="7" dur="500" fill="hold"/>
                                            <p:tgtEl>
                                              <p:spTgt spid="276"/>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7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8000">
                                      <p:stCondLst>
                                        <p:cond delay="0"/>
                                      </p:stCondLst>
                                      <p:childTnLst>
                                        <p:set>
                                          <p:cBhvr>
                                            <p:cTn id="11" dur="1" fill="hold">
                                              <p:stCondLst>
                                                <p:cond delay="0"/>
                                              </p:stCondLst>
                                            </p:cTn>
                                            <p:tgtEl>
                                              <p:spTgt spid="277"/>
                                            </p:tgtEl>
                                            <p:attrNameLst>
                                              <p:attrName>style.visibility</p:attrName>
                                            </p:attrNameLst>
                                          </p:cBhvr>
                                          <p:to>
                                            <p:strVal val="visible"/>
                                          </p:to>
                                        </p:set>
                                        <p:anim calcmode="lin" valueType="num" p14:bounceEnd="68000">
                                          <p:cBhvr additive="base">
                                            <p:cTn id="12" dur="500" fill="hold"/>
                                            <p:tgtEl>
                                              <p:spTgt spid="277"/>
                                            </p:tgtEl>
                                            <p:attrNameLst>
                                              <p:attrName>ppt_x</p:attrName>
                                            </p:attrNameLst>
                                          </p:cBhvr>
                                          <p:tavLst>
                                            <p:tav tm="0">
                                              <p:val>
                                                <p:strVal val="#ppt_x"/>
                                              </p:val>
                                            </p:tav>
                                            <p:tav tm="100000">
                                              <p:val>
                                                <p:strVal val="#ppt_x"/>
                                              </p:val>
                                            </p:tav>
                                          </p:tavLst>
                                        </p:anim>
                                        <p:anim calcmode="lin" valueType="num" p14:bounceEnd="68000">
                                          <p:cBhvr additive="base">
                                            <p:cTn id="13" dur="500" fill="hold"/>
                                            <p:tgtEl>
                                              <p:spTgt spid="277"/>
                                            </p:tgtEl>
                                            <p:attrNameLst>
                                              <p:attrName>ppt_y</p:attrName>
                                            </p:attrNameLst>
                                          </p:cBhvr>
                                          <p:tavLst>
                                            <p:tav tm="0">
                                              <p:val>
                                                <p:strVal val="1+#ppt_h/2"/>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417"/>
                                            </p:tgtEl>
                                            <p:attrNameLst>
                                              <p:attrName>style.visibility</p:attrName>
                                            </p:attrNameLst>
                                          </p:cBhvr>
                                          <p:to>
                                            <p:strVal val="visible"/>
                                          </p:to>
                                        </p:set>
                                        <p:animScale>
                                          <p:cBhvr>
                                            <p:cTn id="16" dur="1000" decel="50000" fill="hold">
                                              <p:stCondLst>
                                                <p:cond delay="0"/>
                                              </p:stCondLst>
                                            </p:cTn>
                                            <p:tgtEl>
                                              <p:spTgt spid="4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17"/>
                                            </p:tgtEl>
                                            <p:attrNameLst>
                                              <p:attrName>ppt_x</p:attrName>
                                              <p:attrName>ppt_y</p:attrName>
                                            </p:attrNameLst>
                                          </p:cBhvr>
                                        </p:animMotion>
                                        <p:animEffect transition="in" filter="fade">
                                          <p:cBhvr>
                                            <p:cTn id="18" dur="1000"/>
                                            <p:tgtEl>
                                              <p:spTgt spid="417"/>
                                            </p:tgtEl>
                                          </p:cBhvr>
                                        </p:animEffect>
                                      </p:childTnLst>
                                    </p:cTn>
                                  </p:par>
                                  <p:par>
                                    <p:cTn id="19" presetID="52" presetClass="entr" presetSubtype="0" fill="hold" nodeType="withEffect">
                                      <p:stCondLst>
                                        <p:cond delay="200"/>
                                      </p:stCondLst>
                                      <p:childTnLst>
                                        <p:set>
                                          <p:cBhvr>
                                            <p:cTn id="20" dur="1" fill="hold">
                                              <p:stCondLst>
                                                <p:cond delay="0"/>
                                              </p:stCondLst>
                                            </p:cTn>
                                            <p:tgtEl>
                                              <p:spTgt spid="418"/>
                                            </p:tgtEl>
                                            <p:attrNameLst>
                                              <p:attrName>style.visibility</p:attrName>
                                            </p:attrNameLst>
                                          </p:cBhvr>
                                          <p:to>
                                            <p:strVal val="visible"/>
                                          </p:to>
                                        </p:set>
                                        <p:animScale>
                                          <p:cBhvr>
                                            <p:cTn id="21" dur="1000" decel="50000" fill="hold">
                                              <p:stCondLst>
                                                <p:cond delay="0"/>
                                              </p:stCondLst>
                                            </p:cTn>
                                            <p:tgtEl>
                                              <p:spTgt spid="4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18"/>
                                            </p:tgtEl>
                                            <p:attrNameLst>
                                              <p:attrName>ppt_x</p:attrName>
                                              <p:attrName>ppt_y</p:attrName>
                                            </p:attrNameLst>
                                          </p:cBhvr>
                                        </p:animMotion>
                                        <p:animEffect transition="in" filter="fade">
                                          <p:cBhvr>
                                            <p:cTn id="23" dur="1000"/>
                                            <p:tgtEl>
                                              <p:spTgt spid="418"/>
                                            </p:tgtEl>
                                          </p:cBhvr>
                                        </p:animEffect>
                                      </p:childTnLst>
                                    </p:cTn>
                                  </p:par>
                                </p:childTnLst>
                              </p:cTn>
                            </p:par>
                            <p:par>
                              <p:cTn id="24" fill="hold">
                                <p:stCondLst>
                                  <p:cond delay="1000"/>
                                </p:stCondLst>
                                <p:childTnLst>
                                  <p:par>
                                    <p:cTn id="25" presetID="2" presetClass="entr" presetSubtype="8" fill="hold" grpId="0" nodeType="afterEffect" p14:presetBounceEnd="60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60000">
                                          <p:cBhvr additive="base">
                                            <p:cTn id="27" dur="500" fill="hold"/>
                                            <p:tgtEl>
                                              <p:spTgt spid="120"/>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60000">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14:bounceEnd="60000">
                                          <p:cBhvr additive="base">
                                            <p:cTn id="31" dur="500" fill="hold"/>
                                            <p:tgtEl>
                                              <p:spTgt spid="121"/>
                                            </p:tgtEl>
                                            <p:attrNameLst>
                                              <p:attrName>ppt_x</p:attrName>
                                            </p:attrNameLst>
                                          </p:cBhvr>
                                          <p:tavLst>
                                            <p:tav tm="0">
                                              <p:val>
                                                <p:strVal val="1+#ppt_w/2"/>
                                              </p:val>
                                            </p:tav>
                                            <p:tav tm="100000">
                                              <p:val>
                                                <p:strVal val="#ppt_x"/>
                                              </p:val>
                                            </p:tav>
                                          </p:tavLst>
                                        </p:anim>
                                        <p:anim calcmode="lin" valueType="num" p14:bounceEnd="60000">
                                          <p:cBhvr additive="base">
                                            <p:cTn id="32" dur="500" fill="hold"/>
                                            <p:tgtEl>
                                              <p:spTgt spid="121"/>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cBhvr>
                                            <p:cTn id="36" dur="500" fill="hold"/>
                                            <p:tgtEl>
                                              <p:spTgt spid="112"/>
                                            </p:tgtEl>
                                            <p:attrNameLst>
                                              <p:attrName>ppt_w</p:attrName>
                                            </p:attrNameLst>
                                          </p:cBhvr>
                                          <p:tavLst>
                                            <p:tav tm="0">
                                              <p:val>
                                                <p:fltVal val="0"/>
                                              </p:val>
                                            </p:tav>
                                            <p:tav tm="100000">
                                              <p:val>
                                                <p:strVal val="#ppt_w"/>
                                              </p:val>
                                            </p:tav>
                                          </p:tavLst>
                                        </p:anim>
                                        <p:anim calcmode="lin" valueType="num">
                                          <p:cBhvr>
                                            <p:cTn id="37" dur="500" fill="hold"/>
                                            <p:tgtEl>
                                              <p:spTgt spid="112"/>
                                            </p:tgtEl>
                                            <p:attrNameLst>
                                              <p:attrName>ppt_h</p:attrName>
                                            </p:attrNameLst>
                                          </p:cBhvr>
                                          <p:tavLst>
                                            <p:tav tm="0">
                                              <p:val>
                                                <p:fltVal val="0"/>
                                              </p:val>
                                            </p:tav>
                                            <p:tav tm="100000">
                                              <p:val>
                                                <p:strVal val="#ppt_h"/>
                                              </p:val>
                                            </p:tav>
                                          </p:tavLst>
                                        </p:anim>
                                        <p:animEffect transition="in" filter="fade">
                                          <p:cBhvr>
                                            <p:cTn id="38" dur="500"/>
                                            <p:tgtEl>
                                              <p:spTgt spid="112"/>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114"/>
                                            </p:tgtEl>
                                            <p:attrNameLst>
                                              <p:attrName>style.visibility</p:attrName>
                                            </p:attrNameLst>
                                          </p:cBhvr>
                                          <p:to>
                                            <p:strVal val="visible"/>
                                          </p:to>
                                        </p:set>
                                        <p:anim calcmode="lin" valueType="num">
                                          <p:cBhvr>
                                            <p:cTn id="41" dur="500" fill="hold"/>
                                            <p:tgtEl>
                                              <p:spTgt spid="114"/>
                                            </p:tgtEl>
                                            <p:attrNameLst>
                                              <p:attrName>ppt_w</p:attrName>
                                            </p:attrNameLst>
                                          </p:cBhvr>
                                          <p:tavLst>
                                            <p:tav tm="0">
                                              <p:val>
                                                <p:fltVal val="0"/>
                                              </p:val>
                                            </p:tav>
                                            <p:tav tm="100000">
                                              <p:val>
                                                <p:strVal val="#ppt_w"/>
                                              </p:val>
                                            </p:tav>
                                          </p:tavLst>
                                        </p:anim>
                                        <p:anim calcmode="lin" valueType="num">
                                          <p:cBhvr>
                                            <p:cTn id="42" dur="500" fill="hold"/>
                                            <p:tgtEl>
                                              <p:spTgt spid="114"/>
                                            </p:tgtEl>
                                            <p:attrNameLst>
                                              <p:attrName>ppt_h</p:attrName>
                                            </p:attrNameLst>
                                          </p:cBhvr>
                                          <p:tavLst>
                                            <p:tav tm="0">
                                              <p:val>
                                                <p:fltVal val="0"/>
                                              </p:val>
                                            </p:tav>
                                            <p:tav tm="100000">
                                              <p:val>
                                                <p:strVal val="#ppt_h"/>
                                              </p:val>
                                            </p:tav>
                                          </p:tavLst>
                                        </p:anim>
                                        <p:animEffect transition="in" filter="fade">
                                          <p:cBhvr>
                                            <p:cTn id="43" dur="500"/>
                                            <p:tgtEl>
                                              <p:spTgt spid="114"/>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115"/>
                                            </p:tgtEl>
                                            <p:attrNameLst>
                                              <p:attrName>style.visibility</p:attrName>
                                            </p:attrNameLst>
                                          </p:cBhvr>
                                          <p:to>
                                            <p:strVal val="visible"/>
                                          </p:to>
                                        </p:set>
                                        <p:anim calcmode="lin" valueType="num">
                                          <p:cBhvr>
                                            <p:cTn id="46" dur="500" fill="hold"/>
                                            <p:tgtEl>
                                              <p:spTgt spid="115"/>
                                            </p:tgtEl>
                                            <p:attrNameLst>
                                              <p:attrName>ppt_w</p:attrName>
                                            </p:attrNameLst>
                                          </p:cBhvr>
                                          <p:tavLst>
                                            <p:tav tm="0">
                                              <p:val>
                                                <p:fltVal val="0"/>
                                              </p:val>
                                            </p:tav>
                                            <p:tav tm="100000">
                                              <p:val>
                                                <p:strVal val="#ppt_w"/>
                                              </p:val>
                                            </p:tav>
                                          </p:tavLst>
                                        </p:anim>
                                        <p:anim calcmode="lin" valueType="num">
                                          <p:cBhvr>
                                            <p:cTn id="47" dur="500" fill="hold"/>
                                            <p:tgtEl>
                                              <p:spTgt spid="115"/>
                                            </p:tgtEl>
                                            <p:attrNameLst>
                                              <p:attrName>ppt_h</p:attrName>
                                            </p:attrNameLst>
                                          </p:cBhvr>
                                          <p:tavLst>
                                            <p:tav tm="0">
                                              <p:val>
                                                <p:fltVal val="0"/>
                                              </p:val>
                                            </p:tav>
                                            <p:tav tm="100000">
                                              <p:val>
                                                <p:strVal val="#ppt_h"/>
                                              </p:val>
                                            </p:tav>
                                          </p:tavLst>
                                        </p:anim>
                                        <p:animEffect transition="in" filter="fade">
                                          <p:cBhvr>
                                            <p:cTn id="48" dur="500"/>
                                            <p:tgtEl>
                                              <p:spTgt spid="1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cBhvr>
                                            <p:cTn id="51" dur="500" fill="hold"/>
                                            <p:tgtEl>
                                              <p:spTgt spid="117"/>
                                            </p:tgtEl>
                                            <p:attrNameLst>
                                              <p:attrName>ppt_w</p:attrName>
                                            </p:attrNameLst>
                                          </p:cBhvr>
                                          <p:tavLst>
                                            <p:tav tm="0">
                                              <p:val>
                                                <p:fltVal val="0"/>
                                              </p:val>
                                            </p:tav>
                                            <p:tav tm="100000">
                                              <p:val>
                                                <p:strVal val="#ppt_w"/>
                                              </p:val>
                                            </p:tav>
                                          </p:tavLst>
                                        </p:anim>
                                        <p:anim calcmode="lin" valueType="num">
                                          <p:cBhvr>
                                            <p:cTn id="52" dur="500" fill="hold"/>
                                            <p:tgtEl>
                                              <p:spTgt spid="117"/>
                                            </p:tgtEl>
                                            <p:attrNameLst>
                                              <p:attrName>ppt_h</p:attrName>
                                            </p:attrNameLst>
                                          </p:cBhvr>
                                          <p:tavLst>
                                            <p:tav tm="0">
                                              <p:val>
                                                <p:fltVal val="0"/>
                                              </p:val>
                                            </p:tav>
                                            <p:tav tm="100000">
                                              <p:val>
                                                <p:strVal val="#ppt_h"/>
                                              </p:val>
                                            </p:tav>
                                          </p:tavLst>
                                        </p:anim>
                                        <p:animEffect transition="in" filter="fade">
                                          <p:cBhvr>
                                            <p:cTn id="53" dur="500"/>
                                            <p:tgtEl>
                                              <p:spTgt spid="11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16"/>
                                            </p:tgtEl>
                                            <p:attrNameLst>
                                              <p:attrName>style.visibility</p:attrName>
                                            </p:attrNameLst>
                                          </p:cBhvr>
                                          <p:to>
                                            <p:strVal val="visible"/>
                                          </p:to>
                                        </p:set>
                                        <p:anim calcmode="lin" valueType="num">
                                          <p:cBhvr>
                                            <p:cTn id="56" dur="750" fill="hold"/>
                                            <p:tgtEl>
                                              <p:spTgt spid="116"/>
                                            </p:tgtEl>
                                            <p:attrNameLst>
                                              <p:attrName>ppt_w</p:attrName>
                                            </p:attrNameLst>
                                          </p:cBhvr>
                                          <p:tavLst>
                                            <p:tav tm="0">
                                              <p:val>
                                                <p:fltVal val="0"/>
                                              </p:val>
                                            </p:tav>
                                            <p:tav tm="100000">
                                              <p:val>
                                                <p:strVal val="#ppt_w"/>
                                              </p:val>
                                            </p:tav>
                                          </p:tavLst>
                                        </p:anim>
                                        <p:anim calcmode="lin" valueType="num">
                                          <p:cBhvr>
                                            <p:cTn id="57" dur="750" fill="hold"/>
                                            <p:tgtEl>
                                              <p:spTgt spid="116"/>
                                            </p:tgtEl>
                                            <p:attrNameLst>
                                              <p:attrName>ppt_h</p:attrName>
                                            </p:attrNameLst>
                                          </p:cBhvr>
                                          <p:tavLst>
                                            <p:tav tm="0">
                                              <p:val>
                                                <p:fltVal val="0"/>
                                              </p:val>
                                            </p:tav>
                                            <p:tav tm="100000">
                                              <p:val>
                                                <p:strVal val="#ppt_h"/>
                                              </p:val>
                                            </p:tav>
                                          </p:tavLst>
                                        </p:anim>
                                        <p:animEffect transition="in" filter="fade">
                                          <p:cBhvr>
                                            <p:cTn id="58" dur="750"/>
                                            <p:tgtEl>
                                              <p:spTgt spid="116"/>
                                            </p:tgtEl>
                                          </p:cBhvr>
                                        </p:animEffect>
                                      </p:childTnLst>
                                    </p:cTn>
                                  </p:par>
                                  <p:par>
                                    <p:cTn id="59" presetID="53" presetClass="entr" presetSubtype="16" fill="hold" grpId="0" nodeType="withEffect">
                                      <p:stCondLst>
                                        <p:cond delay="250"/>
                                      </p:stCondLst>
                                      <p:childTnLst>
                                        <p:set>
                                          <p:cBhvr>
                                            <p:cTn id="60" dur="1" fill="hold">
                                              <p:stCondLst>
                                                <p:cond delay="0"/>
                                              </p:stCondLst>
                                            </p:cTn>
                                            <p:tgtEl>
                                              <p:spTgt spid="118"/>
                                            </p:tgtEl>
                                            <p:attrNameLst>
                                              <p:attrName>style.visibility</p:attrName>
                                            </p:attrNameLst>
                                          </p:cBhvr>
                                          <p:to>
                                            <p:strVal val="visible"/>
                                          </p:to>
                                        </p:set>
                                        <p:anim calcmode="lin" valueType="num">
                                          <p:cBhvr>
                                            <p:cTn id="61" dur="750" fill="hold"/>
                                            <p:tgtEl>
                                              <p:spTgt spid="118"/>
                                            </p:tgtEl>
                                            <p:attrNameLst>
                                              <p:attrName>ppt_w</p:attrName>
                                            </p:attrNameLst>
                                          </p:cBhvr>
                                          <p:tavLst>
                                            <p:tav tm="0">
                                              <p:val>
                                                <p:fltVal val="0"/>
                                              </p:val>
                                            </p:tav>
                                            <p:tav tm="100000">
                                              <p:val>
                                                <p:strVal val="#ppt_w"/>
                                              </p:val>
                                            </p:tav>
                                          </p:tavLst>
                                        </p:anim>
                                        <p:anim calcmode="lin" valueType="num">
                                          <p:cBhvr>
                                            <p:cTn id="62" dur="750" fill="hold"/>
                                            <p:tgtEl>
                                              <p:spTgt spid="118"/>
                                            </p:tgtEl>
                                            <p:attrNameLst>
                                              <p:attrName>ppt_h</p:attrName>
                                            </p:attrNameLst>
                                          </p:cBhvr>
                                          <p:tavLst>
                                            <p:tav tm="0">
                                              <p:val>
                                                <p:fltVal val="0"/>
                                              </p:val>
                                            </p:tav>
                                            <p:tav tm="100000">
                                              <p:val>
                                                <p:strVal val="#ppt_h"/>
                                              </p:val>
                                            </p:tav>
                                          </p:tavLst>
                                        </p:anim>
                                        <p:animEffect transition="in" filter="fade">
                                          <p:cBhvr>
                                            <p:cTn id="63" dur="750"/>
                                            <p:tgtEl>
                                              <p:spTgt spid="1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ldLvl="0" animBg="1"/>
          <p:bldP spid="113" grpId="0" bldLvl="0" animBg="1"/>
          <p:bldP spid="114" grpId="0" bldLvl="0" animBg="1"/>
          <p:bldP spid="115" grpId="0" bldLvl="0" animBg="1"/>
          <p:bldP spid="116" grpId="0" bldLvl="0" animBg="1"/>
          <p:bldP spid="117" grpId="0" bldLvl="0" animBg="1"/>
          <p:bldP spid="118" grpId="0" bldLvl="0" animBg="1"/>
          <p:bldP spid="120" grpId="0"/>
          <p:bldP spid="1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fill="hold"/>
                                            <p:tgtEl>
                                              <p:spTgt spid="276"/>
                                            </p:tgtEl>
                                            <p:attrNameLst>
                                              <p:attrName>ppt_x</p:attrName>
                                            </p:attrNameLst>
                                          </p:cBhvr>
                                          <p:tavLst>
                                            <p:tav tm="0">
                                              <p:val>
                                                <p:strVal val="#ppt_x"/>
                                              </p:val>
                                            </p:tav>
                                            <p:tav tm="100000">
                                              <p:val>
                                                <p:strVal val="#ppt_x"/>
                                              </p:val>
                                            </p:tav>
                                          </p:tavLst>
                                        </p:anim>
                                        <p:anim calcmode="lin" valueType="num">
                                          <p:cBhvr additive="base">
                                            <p:cTn id="8" dur="500" fill="hold"/>
                                            <p:tgtEl>
                                              <p:spTgt spid="27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7"/>
                                            </p:tgtEl>
                                            <p:attrNameLst>
                                              <p:attrName>style.visibility</p:attrName>
                                            </p:attrNameLst>
                                          </p:cBhvr>
                                          <p:to>
                                            <p:strVal val="visible"/>
                                          </p:to>
                                        </p:set>
                                        <p:anim calcmode="lin" valueType="num">
                                          <p:cBhvr additive="base">
                                            <p:cTn id="12" dur="500" fill="hold"/>
                                            <p:tgtEl>
                                              <p:spTgt spid="277"/>
                                            </p:tgtEl>
                                            <p:attrNameLst>
                                              <p:attrName>ppt_x</p:attrName>
                                            </p:attrNameLst>
                                          </p:cBhvr>
                                          <p:tavLst>
                                            <p:tav tm="0">
                                              <p:val>
                                                <p:strVal val="#ppt_x"/>
                                              </p:val>
                                            </p:tav>
                                            <p:tav tm="100000">
                                              <p:val>
                                                <p:strVal val="#ppt_x"/>
                                              </p:val>
                                            </p:tav>
                                          </p:tavLst>
                                        </p:anim>
                                        <p:anim calcmode="lin" valueType="num">
                                          <p:cBhvr additive="base">
                                            <p:cTn id="13" dur="500" fill="hold"/>
                                            <p:tgtEl>
                                              <p:spTgt spid="277"/>
                                            </p:tgtEl>
                                            <p:attrNameLst>
                                              <p:attrName>ppt_y</p:attrName>
                                            </p:attrNameLst>
                                          </p:cBhvr>
                                          <p:tavLst>
                                            <p:tav tm="0">
                                              <p:val>
                                                <p:strVal val="1+#ppt_h/2"/>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417"/>
                                            </p:tgtEl>
                                            <p:attrNameLst>
                                              <p:attrName>style.visibility</p:attrName>
                                            </p:attrNameLst>
                                          </p:cBhvr>
                                          <p:to>
                                            <p:strVal val="visible"/>
                                          </p:to>
                                        </p:set>
                                        <p:animScale>
                                          <p:cBhvr>
                                            <p:cTn id="16" dur="1000" decel="50000" fill="hold">
                                              <p:stCondLst>
                                                <p:cond delay="0"/>
                                              </p:stCondLst>
                                            </p:cTn>
                                            <p:tgtEl>
                                              <p:spTgt spid="4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17"/>
                                            </p:tgtEl>
                                            <p:attrNameLst>
                                              <p:attrName>ppt_x</p:attrName>
                                              <p:attrName>ppt_y</p:attrName>
                                            </p:attrNameLst>
                                          </p:cBhvr>
                                        </p:animMotion>
                                        <p:animEffect transition="in" filter="fade">
                                          <p:cBhvr>
                                            <p:cTn id="18" dur="1000"/>
                                            <p:tgtEl>
                                              <p:spTgt spid="417"/>
                                            </p:tgtEl>
                                          </p:cBhvr>
                                        </p:animEffect>
                                      </p:childTnLst>
                                    </p:cTn>
                                  </p:par>
                                  <p:par>
                                    <p:cTn id="19" presetID="52" presetClass="entr" presetSubtype="0" fill="hold" nodeType="withEffect">
                                      <p:stCondLst>
                                        <p:cond delay="200"/>
                                      </p:stCondLst>
                                      <p:childTnLst>
                                        <p:set>
                                          <p:cBhvr>
                                            <p:cTn id="20" dur="1" fill="hold">
                                              <p:stCondLst>
                                                <p:cond delay="0"/>
                                              </p:stCondLst>
                                            </p:cTn>
                                            <p:tgtEl>
                                              <p:spTgt spid="418"/>
                                            </p:tgtEl>
                                            <p:attrNameLst>
                                              <p:attrName>style.visibility</p:attrName>
                                            </p:attrNameLst>
                                          </p:cBhvr>
                                          <p:to>
                                            <p:strVal val="visible"/>
                                          </p:to>
                                        </p:set>
                                        <p:animScale>
                                          <p:cBhvr>
                                            <p:cTn id="21" dur="1000" decel="50000" fill="hold">
                                              <p:stCondLst>
                                                <p:cond delay="0"/>
                                              </p:stCondLst>
                                            </p:cTn>
                                            <p:tgtEl>
                                              <p:spTgt spid="4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18"/>
                                            </p:tgtEl>
                                            <p:attrNameLst>
                                              <p:attrName>ppt_x</p:attrName>
                                              <p:attrName>ppt_y</p:attrName>
                                            </p:attrNameLst>
                                          </p:cBhvr>
                                        </p:animMotion>
                                        <p:animEffect transition="in" filter="fade">
                                          <p:cBhvr>
                                            <p:cTn id="23" dur="1000"/>
                                            <p:tgtEl>
                                              <p:spTgt spid="418"/>
                                            </p:tgtEl>
                                          </p:cBhvr>
                                        </p:animEffect>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500" fill="hold"/>
                                            <p:tgtEl>
                                              <p:spTgt spid="120"/>
                                            </p:tgtEl>
                                            <p:attrNameLst>
                                              <p:attrName>ppt_x</p:attrName>
                                            </p:attrNameLst>
                                          </p:cBhvr>
                                          <p:tavLst>
                                            <p:tav tm="0">
                                              <p:val>
                                                <p:strVal val="0-#ppt_w/2"/>
                                              </p:val>
                                            </p:tav>
                                            <p:tav tm="100000">
                                              <p:val>
                                                <p:strVal val="#ppt_x"/>
                                              </p:val>
                                            </p:tav>
                                          </p:tavLst>
                                        </p:anim>
                                        <p:anim calcmode="lin" valueType="num">
                                          <p:cBhvr additive="base">
                                            <p:cTn id="28" dur="50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additive="base">
                                            <p:cTn id="31" dur="500" fill="hold"/>
                                            <p:tgtEl>
                                              <p:spTgt spid="121"/>
                                            </p:tgtEl>
                                            <p:attrNameLst>
                                              <p:attrName>ppt_x</p:attrName>
                                            </p:attrNameLst>
                                          </p:cBhvr>
                                          <p:tavLst>
                                            <p:tav tm="0">
                                              <p:val>
                                                <p:strVal val="1+#ppt_w/2"/>
                                              </p:val>
                                            </p:tav>
                                            <p:tav tm="100000">
                                              <p:val>
                                                <p:strVal val="#ppt_x"/>
                                              </p:val>
                                            </p:tav>
                                          </p:tavLst>
                                        </p:anim>
                                        <p:anim calcmode="lin" valueType="num">
                                          <p:cBhvr additive="base">
                                            <p:cTn id="32" dur="500" fill="hold"/>
                                            <p:tgtEl>
                                              <p:spTgt spid="121"/>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cBhvr>
                                            <p:cTn id="36" dur="500" fill="hold"/>
                                            <p:tgtEl>
                                              <p:spTgt spid="112"/>
                                            </p:tgtEl>
                                            <p:attrNameLst>
                                              <p:attrName>ppt_w</p:attrName>
                                            </p:attrNameLst>
                                          </p:cBhvr>
                                          <p:tavLst>
                                            <p:tav tm="0">
                                              <p:val>
                                                <p:fltVal val="0"/>
                                              </p:val>
                                            </p:tav>
                                            <p:tav tm="100000">
                                              <p:val>
                                                <p:strVal val="#ppt_w"/>
                                              </p:val>
                                            </p:tav>
                                          </p:tavLst>
                                        </p:anim>
                                        <p:anim calcmode="lin" valueType="num">
                                          <p:cBhvr>
                                            <p:cTn id="37" dur="500" fill="hold"/>
                                            <p:tgtEl>
                                              <p:spTgt spid="112"/>
                                            </p:tgtEl>
                                            <p:attrNameLst>
                                              <p:attrName>ppt_h</p:attrName>
                                            </p:attrNameLst>
                                          </p:cBhvr>
                                          <p:tavLst>
                                            <p:tav tm="0">
                                              <p:val>
                                                <p:fltVal val="0"/>
                                              </p:val>
                                            </p:tav>
                                            <p:tav tm="100000">
                                              <p:val>
                                                <p:strVal val="#ppt_h"/>
                                              </p:val>
                                            </p:tav>
                                          </p:tavLst>
                                        </p:anim>
                                        <p:animEffect transition="in" filter="fade">
                                          <p:cBhvr>
                                            <p:cTn id="38" dur="500"/>
                                            <p:tgtEl>
                                              <p:spTgt spid="112"/>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114"/>
                                            </p:tgtEl>
                                            <p:attrNameLst>
                                              <p:attrName>style.visibility</p:attrName>
                                            </p:attrNameLst>
                                          </p:cBhvr>
                                          <p:to>
                                            <p:strVal val="visible"/>
                                          </p:to>
                                        </p:set>
                                        <p:anim calcmode="lin" valueType="num">
                                          <p:cBhvr>
                                            <p:cTn id="41" dur="500" fill="hold"/>
                                            <p:tgtEl>
                                              <p:spTgt spid="114"/>
                                            </p:tgtEl>
                                            <p:attrNameLst>
                                              <p:attrName>ppt_w</p:attrName>
                                            </p:attrNameLst>
                                          </p:cBhvr>
                                          <p:tavLst>
                                            <p:tav tm="0">
                                              <p:val>
                                                <p:fltVal val="0"/>
                                              </p:val>
                                            </p:tav>
                                            <p:tav tm="100000">
                                              <p:val>
                                                <p:strVal val="#ppt_w"/>
                                              </p:val>
                                            </p:tav>
                                          </p:tavLst>
                                        </p:anim>
                                        <p:anim calcmode="lin" valueType="num">
                                          <p:cBhvr>
                                            <p:cTn id="42" dur="500" fill="hold"/>
                                            <p:tgtEl>
                                              <p:spTgt spid="114"/>
                                            </p:tgtEl>
                                            <p:attrNameLst>
                                              <p:attrName>ppt_h</p:attrName>
                                            </p:attrNameLst>
                                          </p:cBhvr>
                                          <p:tavLst>
                                            <p:tav tm="0">
                                              <p:val>
                                                <p:fltVal val="0"/>
                                              </p:val>
                                            </p:tav>
                                            <p:tav tm="100000">
                                              <p:val>
                                                <p:strVal val="#ppt_h"/>
                                              </p:val>
                                            </p:tav>
                                          </p:tavLst>
                                        </p:anim>
                                        <p:animEffect transition="in" filter="fade">
                                          <p:cBhvr>
                                            <p:cTn id="43" dur="500"/>
                                            <p:tgtEl>
                                              <p:spTgt spid="114"/>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115"/>
                                            </p:tgtEl>
                                            <p:attrNameLst>
                                              <p:attrName>style.visibility</p:attrName>
                                            </p:attrNameLst>
                                          </p:cBhvr>
                                          <p:to>
                                            <p:strVal val="visible"/>
                                          </p:to>
                                        </p:set>
                                        <p:anim calcmode="lin" valueType="num">
                                          <p:cBhvr>
                                            <p:cTn id="46" dur="500" fill="hold"/>
                                            <p:tgtEl>
                                              <p:spTgt spid="115"/>
                                            </p:tgtEl>
                                            <p:attrNameLst>
                                              <p:attrName>ppt_w</p:attrName>
                                            </p:attrNameLst>
                                          </p:cBhvr>
                                          <p:tavLst>
                                            <p:tav tm="0">
                                              <p:val>
                                                <p:fltVal val="0"/>
                                              </p:val>
                                            </p:tav>
                                            <p:tav tm="100000">
                                              <p:val>
                                                <p:strVal val="#ppt_w"/>
                                              </p:val>
                                            </p:tav>
                                          </p:tavLst>
                                        </p:anim>
                                        <p:anim calcmode="lin" valueType="num">
                                          <p:cBhvr>
                                            <p:cTn id="47" dur="500" fill="hold"/>
                                            <p:tgtEl>
                                              <p:spTgt spid="115"/>
                                            </p:tgtEl>
                                            <p:attrNameLst>
                                              <p:attrName>ppt_h</p:attrName>
                                            </p:attrNameLst>
                                          </p:cBhvr>
                                          <p:tavLst>
                                            <p:tav tm="0">
                                              <p:val>
                                                <p:fltVal val="0"/>
                                              </p:val>
                                            </p:tav>
                                            <p:tav tm="100000">
                                              <p:val>
                                                <p:strVal val="#ppt_h"/>
                                              </p:val>
                                            </p:tav>
                                          </p:tavLst>
                                        </p:anim>
                                        <p:animEffect transition="in" filter="fade">
                                          <p:cBhvr>
                                            <p:cTn id="48" dur="500"/>
                                            <p:tgtEl>
                                              <p:spTgt spid="1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cBhvr>
                                            <p:cTn id="51" dur="500" fill="hold"/>
                                            <p:tgtEl>
                                              <p:spTgt spid="117"/>
                                            </p:tgtEl>
                                            <p:attrNameLst>
                                              <p:attrName>ppt_w</p:attrName>
                                            </p:attrNameLst>
                                          </p:cBhvr>
                                          <p:tavLst>
                                            <p:tav tm="0">
                                              <p:val>
                                                <p:fltVal val="0"/>
                                              </p:val>
                                            </p:tav>
                                            <p:tav tm="100000">
                                              <p:val>
                                                <p:strVal val="#ppt_w"/>
                                              </p:val>
                                            </p:tav>
                                          </p:tavLst>
                                        </p:anim>
                                        <p:anim calcmode="lin" valueType="num">
                                          <p:cBhvr>
                                            <p:cTn id="52" dur="500" fill="hold"/>
                                            <p:tgtEl>
                                              <p:spTgt spid="117"/>
                                            </p:tgtEl>
                                            <p:attrNameLst>
                                              <p:attrName>ppt_h</p:attrName>
                                            </p:attrNameLst>
                                          </p:cBhvr>
                                          <p:tavLst>
                                            <p:tav tm="0">
                                              <p:val>
                                                <p:fltVal val="0"/>
                                              </p:val>
                                            </p:tav>
                                            <p:tav tm="100000">
                                              <p:val>
                                                <p:strVal val="#ppt_h"/>
                                              </p:val>
                                            </p:tav>
                                          </p:tavLst>
                                        </p:anim>
                                        <p:animEffect transition="in" filter="fade">
                                          <p:cBhvr>
                                            <p:cTn id="53" dur="500"/>
                                            <p:tgtEl>
                                              <p:spTgt spid="11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16"/>
                                            </p:tgtEl>
                                            <p:attrNameLst>
                                              <p:attrName>style.visibility</p:attrName>
                                            </p:attrNameLst>
                                          </p:cBhvr>
                                          <p:to>
                                            <p:strVal val="visible"/>
                                          </p:to>
                                        </p:set>
                                        <p:anim calcmode="lin" valueType="num">
                                          <p:cBhvr>
                                            <p:cTn id="56" dur="750" fill="hold"/>
                                            <p:tgtEl>
                                              <p:spTgt spid="116"/>
                                            </p:tgtEl>
                                            <p:attrNameLst>
                                              <p:attrName>ppt_w</p:attrName>
                                            </p:attrNameLst>
                                          </p:cBhvr>
                                          <p:tavLst>
                                            <p:tav tm="0">
                                              <p:val>
                                                <p:fltVal val="0"/>
                                              </p:val>
                                            </p:tav>
                                            <p:tav tm="100000">
                                              <p:val>
                                                <p:strVal val="#ppt_w"/>
                                              </p:val>
                                            </p:tav>
                                          </p:tavLst>
                                        </p:anim>
                                        <p:anim calcmode="lin" valueType="num">
                                          <p:cBhvr>
                                            <p:cTn id="57" dur="750" fill="hold"/>
                                            <p:tgtEl>
                                              <p:spTgt spid="116"/>
                                            </p:tgtEl>
                                            <p:attrNameLst>
                                              <p:attrName>ppt_h</p:attrName>
                                            </p:attrNameLst>
                                          </p:cBhvr>
                                          <p:tavLst>
                                            <p:tav tm="0">
                                              <p:val>
                                                <p:fltVal val="0"/>
                                              </p:val>
                                            </p:tav>
                                            <p:tav tm="100000">
                                              <p:val>
                                                <p:strVal val="#ppt_h"/>
                                              </p:val>
                                            </p:tav>
                                          </p:tavLst>
                                        </p:anim>
                                        <p:animEffect transition="in" filter="fade">
                                          <p:cBhvr>
                                            <p:cTn id="58" dur="750"/>
                                            <p:tgtEl>
                                              <p:spTgt spid="116"/>
                                            </p:tgtEl>
                                          </p:cBhvr>
                                        </p:animEffect>
                                      </p:childTnLst>
                                    </p:cTn>
                                  </p:par>
                                  <p:par>
                                    <p:cTn id="59" presetID="53" presetClass="entr" presetSubtype="16" fill="hold" grpId="0" nodeType="withEffect">
                                      <p:stCondLst>
                                        <p:cond delay="250"/>
                                      </p:stCondLst>
                                      <p:childTnLst>
                                        <p:set>
                                          <p:cBhvr>
                                            <p:cTn id="60" dur="1" fill="hold">
                                              <p:stCondLst>
                                                <p:cond delay="0"/>
                                              </p:stCondLst>
                                            </p:cTn>
                                            <p:tgtEl>
                                              <p:spTgt spid="118"/>
                                            </p:tgtEl>
                                            <p:attrNameLst>
                                              <p:attrName>style.visibility</p:attrName>
                                            </p:attrNameLst>
                                          </p:cBhvr>
                                          <p:to>
                                            <p:strVal val="visible"/>
                                          </p:to>
                                        </p:set>
                                        <p:anim calcmode="lin" valueType="num">
                                          <p:cBhvr>
                                            <p:cTn id="61" dur="750" fill="hold"/>
                                            <p:tgtEl>
                                              <p:spTgt spid="118"/>
                                            </p:tgtEl>
                                            <p:attrNameLst>
                                              <p:attrName>ppt_w</p:attrName>
                                            </p:attrNameLst>
                                          </p:cBhvr>
                                          <p:tavLst>
                                            <p:tav tm="0">
                                              <p:val>
                                                <p:fltVal val="0"/>
                                              </p:val>
                                            </p:tav>
                                            <p:tav tm="100000">
                                              <p:val>
                                                <p:strVal val="#ppt_w"/>
                                              </p:val>
                                            </p:tav>
                                          </p:tavLst>
                                        </p:anim>
                                        <p:anim calcmode="lin" valueType="num">
                                          <p:cBhvr>
                                            <p:cTn id="62" dur="750" fill="hold"/>
                                            <p:tgtEl>
                                              <p:spTgt spid="118"/>
                                            </p:tgtEl>
                                            <p:attrNameLst>
                                              <p:attrName>ppt_h</p:attrName>
                                            </p:attrNameLst>
                                          </p:cBhvr>
                                          <p:tavLst>
                                            <p:tav tm="0">
                                              <p:val>
                                                <p:fltVal val="0"/>
                                              </p:val>
                                            </p:tav>
                                            <p:tav tm="100000">
                                              <p:val>
                                                <p:strVal val="#ppt_h"/>
                                              </p:val>
                                            </p:tav>
                                          </p:tavLst>
                                        </p:anim>
                                        <p:animEffect transition="in" filter="fade">
                                          <p:cBhvr>
                                            <p:cTn id="63" dur="750"/>
                                            <p:tgtEl>
                                              <p:spTgt spid="1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ldLvl="0" animBg="1"/>
          <p:bldP spid="113" grpId="0" bldLvl="0" animBg="1"/>
          <p:bldP spid="114" grpId="0" bldLvl="0" animBg="1"/>
          <p:bldP spid="115" grpId="0" bldLvl="0" animBg="1"/>
          <p:bldP spid="116" grpId="0" bldLvl="0" animBg="1"/>
          <p:bldP spid="117" grpId="0" bldLvl="0" animBg="1"/>
          <p:bldP spid="118" grpId="0" bldLvl="0" animBg="1"/>
          <p:bldP spid="120" grpId="0"/>
          <p:bldP spid="12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304" name="Picture 7" descr="C:\Users\Administrator\Desktop\56d684a0446d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29462" y="832023"/>
            <a:ext cx="3493720" cy="3973626"/>
          </a:xfrm>
          <a:prstGeom prst="rect">
            <a:avLst/>
          </a:prstGeom>
          <a:noFill/>
          <a:extLst>
            <a:ext uri="{909E8E84-426E-40DD-AFC4-6F175D3DCCD1}">
              <a14:hiddenFill xmlns:a14="http://schemas.microsoft.com/office/drawing/2010/main">
                <a:solidFill>
                  <a:srgbClr val="FFFFFF"/>
                </a:solidFill>
              </a14:hiddenFill>
            </a:ext>
          </a:extLst>
        </p:spPr>
      </p:pic>
      <p:grpSp>
        <p:nvGrpSpPr>
          <p:cNvPr id="305" name="组合 304"/>
          <p:cNvGrpSpPr/>
          <p:nvPr/>
        </p:nvGrpSpPr>
        <p:grpSpPr>
          <a:xfrm rot="21398620">
            <a:off x="5150637" y="403899"/>
            <a:ext cx="5190546" cy="4183077"/>
            <a:chOff x="1816885" y="160250"/>
            <a:chExt cx="5190546" cy="4183077"/>
          </a:xfrm>
          <a:solidFill>
            <a:schemeClr val="tx1">
              <a:lumMod val="50000"/>
              <a:lumOff val="50000"/>
            </a:schemeClr>
          </a:solidFill>
        </p:grpSpPr>
        <p:grpSp>
          <p:nvGrpSpPr>
            <p:cNvPr id="306" name="组合 305"/>
            <p:cNvGrpSpPr/>
            <p:nvPr/>
          </p:nvGrpSpPr>
          <p:grpSpPr>
            <a:xfrm rot="1500213">
              <a:off x="1816885" y="160250"/>
              <a:ext cx="4835931" cy="4183077"/>
              <a:chOff x="2983829" y="1091787"/>
              <a:chExt cx="4835931" cy="4183077"/>
            </a:xfrm>
            <a:grpFill/>
          </p:grpSpPr>
          <p:sp>
            <p:nvSpPr>
              <p:cNvPr id="308" name="Freeform 60"/>
              <p:cNvSpPr/>
              <p:nvPr/>
            </p:nvSpPr>
            <p:spPr bwMode="auto">
              <a:xfrm>
                <a:off x="2983829" y="3724325"/>
                <a:ext cx="2106312" cy="1499886"/>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09" name="Freeform 62"/>
              <p:cNvSpPr/>
              <p:nvPr/>
            </p:nvSpPr>
            <p:spPr bwMode="auto">
              <a:xfrm>
                <a:off x="5073257" y="4157688"/>
                <a:ext cx="15478" cy="1066523"/>
              </a:xfrm>
              <a:custGeom>
                <a:avLst/>
                <a:gdLst>
                  <a:gd name="T0" fmla="*/ 11 w 17"/>
                  <a:gd name="T1" fmla="*/ 1184 h 1184"/>
                  <a:gd name="T2" fmla="*/ 5 w 17"/>
                  <a:gd name="T3" fmla="*/ 1178 h 1184"/>
                  <a:gd name="T4" fmla="*/ 0 w 17"/>
                  <a:gd name="T5" fmla="*/ 6 h 1184"/>
                  <a:gd name="T6" fmla="*/ 6 w 17"/>
                  <a:gd name="T7" fmla="*/ 0 h 1184"/>
                  <a:gd name="T8" fmla="*/ 6 w 17"/>
                  <a:gd name="T9" fmla="*/ 0 h 1184"/>
                  <a:gd name="T10" fmla="*/ 12 w 17"/>
                  <a:gd name="T11" fmla="*/ 6 h 1184"/>
                  <a:gd name="T12" fmla="*/ 17 w 17"/>
                  <a:gd name="T13" fmla="*/ 1178 h 1184"/>
                  <a:gd name="T14" fmla="*/ 11 w 17"/>
                  <a:gd name="T15" fmla="*/ 1184 h 1184"/>
                  <a:gd name="T16" fmla="*/ 11 w 17"/>
                  <a:gd name="T17"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84">
                    <a:moveTo>
                      <a:pt x="11" y="1184"/>
                    </a:moveTo>
                    <a:cubicBezTo>
                      <a:pt x="8" y="1184"/>
                      <a:pt x="5" y="1181"/>
                      <a:pt x="5" y="1178"/>
                    </a:cubicBezTo>
                    <a:cubicBezTo>
                      <a:pt x="0" y="6"/>
                      <a:pt x="0" y="6"/>
                      <a:pt x="0" y="6"/>
                    </a:cubicBezTo>
                    <a:cubicBezTo>
                      <a:pt x="0" y="3"/>
                      <a:pt x="2" y="0"/>
                      <a:pt x="6" y="0"/>
                    </a:cubicBezTo>
                    <a:cubicBezTo>
                      <a:pt x="6" y="0"/>
                      <a:pt x="6" y="0"/>
                      <a:pt x="6" y="0"/>
                    </a:cubicBezTo>
                    <a:cubicBezTo>
                      <a:pt x="9" y="0"/>
                      <a:pt x="12" y="3"/>
                      <a:pt x="12" y="6"/>
                    </a:cubicBezTo>
                    <a:cubicBezTo>
                      <a:pt x="17" y="1178"/>
                      <a:pt x="17" y="1178"/>
                      <a:pt x="17" y="1178"/>
                    </a:cubicBezTo>
                    <a:cubicBezTo>
                      <a:pt x="17" y="1181"/>
                      <a:pt x="14" y="1184"/>
                      <a:pt x="11" y="1184"/>
                    </a:cubicBezTo>
                    <a:cubicBezTo>
                      <a:pt x="11" y="1184"/>
                      <a:pt x="11" y="1184"/>
                      <a:pt x="11" y="118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0" name="Freeform 63"/>
              <p:cNvSpPr/>
              <p:nvPr/>
            </p:nvSpPr>
            <p:spPr bwMode="auto">
              <a:xfrm>
                <a:off x="2983829" y="3048954"/>
                <a:ext cx="1739079" cy="686627"/>
              </a:xfrm>
              <a:custGeom>
                <a:avLst/>
                <a:gdLst>
                  <a:gd name="T0" fmla="*/ 7 w 1932"/>
                  <a:gd name="T1" fmla="*/ 763 h 763"/>
                  <a:gd name="T2" fmla="*/ 1 w 1932"/>
                  <a:gd name="T3" fmla="*/ 759 h 763"/>
                  <a:gd name="T4" fmla="*/ 5 w 1932"/>
                  <a:gd name="T5" fmla="*/ 751 h 763"/>
                  <a:gd name="T6" fmla="*/ 1923 w 1932"/>
                  <a:gd name="T7" fmla="*/ 1 h 763"/>
                  <a:gd name="T8" fmla="*/ 1931 w 1932"/>
                  <a:gd name="T9" fmla="*/ 5 h 763"/>
                  <a:gd name="T10" fmla="*/ 1927 w 1932"/>
                  <a:gd name="T11" fmla="*/ 13 h 763"/>
                  <a:gd name="T12" fmla="*/ 9 w 1932"/>
                  <a:gd name="T13" fmla="*/ 762 h 763"/>
                  <a:gd name="T14" fmla="*/ 7 w 1932"/>
                  <a:gd name="T15" fmla="*/ 763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2" h="763">
                    <a:moveTo>
                      <a:pt x="7" y="763"/>
                    </a:moveTo>
                    <a:cubicBezTo>
                      <a:pt x="4" y="763"/>
                      <a:pt x="2" y="761"/>
                      <a:pt x="1" y="759"/>
                    </a:cubicBezTo>
                    <a:cubicBezTo>
                      <a:pt x="0" y="756"/>
                      <a:pt x="2" y="752"/>
                      <a:pt x="5" y="751"/>
                    </a:cubicBezTo>
                    <a:cubicBezTo>
                      <a:pt x="1923" y="1"/>
                      <a:pt x="1923" y="1"/>
                      <a:pt x="1923" y="1"/>
                    </a:cubicBezTo>
                    <a:cubicBezTo>
                      <a:pt x="1926" y="0"/>
                      <a:pt x="1930" y="2"/>
                      <a:pt x="1931" y="5"/>
                    </a:cubicBezTo>
                    <a:cubicBezTo>
                      <a:pt x="1932" y="8"/>
                      <a:pt x="1931" y="11"/>
                      <a:pt x="1927" y="13"/>
                    </a:cubicBezTo>
                    <a:cubicBezTo>
                      <a:pt x="9" y="762"/>
                      <a:pt x="9" y="762"/>
                      <a:pt x="9" y="762"/>
                    </a:cubicBezTo>
                    <a:cubicBezTo>
                      <a:pt x="8" y="762"/>
                      <a:pt x="8" y="763"/>
                      <a:pt x="7" y="7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1" name="Freeform 64"/>
              <p:cNvSpPr/>
              <p:nvPr/>
            </p:nvSpPr>
            <p:spPr bwMode="auto">
              <a:xfrm>
                <a:off x="4248742" y="2871669"/>
                <a:ext cx="474167" cy="188541"/>
              </a:xfrm>
              <a:custGeom>
                <a:avLst/>
                <a:gdLst>
                  <a:gd name="T0" fmla="*/ 520 w 527"/>
                  <a:gd name="T1" fmla="*/ 210 h 210"/>
                  <a:gd name="T2" fmla="*/ 518 w 527"/>
                  <a:gd name="T3" fmla="*/ 210 h 210"/>
                  <a:gd name="T4" fmla="*/ 4 w 527"/>
                  <a:gd name="T5" fmla="*/ 12 h 210"/>
                  <a:gd name="T6" fmla="*/ 1 w 527"/>
                  <a:gd name="T7" fmla="*/ 4 h 210"/>
                  <a:gd name="T8" fmla="*/ 9 w 527"/>
                  <a:gd name="T9" fmla="*/ 1 h 210"/>
                  <a:gd name="T10" fmla="*/ 522 w 527"/>
                  <a:gd name="T11" fmla="*/ 198 h 210"/>
                  <a:gd name="T12" fmla="*/ 526 w 527"/>
                  <a:gd name="T13" fmla="*/ 206 h 210"/>
                  <a:gd name="T14" fmla="*/ 520 w 527"/>
                  <a:gd name="T15" fmla="*/ 210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210">
                    <a:moveTo>
                      <a:pt x="520" y="210"/>
                    </a:moveTo>
                    <a:cubicBezTo>
                      <a:pt x="520" y="210"/>
                      <a:pt x="519" y="210"/>
                      <a:pt x="518" y="210"/>
                    </a:cubicBezTo>
                    <a:cubicBezTo>
                      <a:pt x="4" y="12"/>
                      <a:pt x="4" y="12"/>
                      <a:pt x="4" y="12"/>
                    </a:cubicBezTo>
                    <a:cubicBezTo>
                      <a:pt x="1" y="11"/>
                      <a:pt x="0" y="7"/>
                      <a:pt x="1" y="4"/>
                    </a:cubicBezTo>
                    <a:cubicBezTo>
                      <a:pt x="2" y="1"/>
                      <a:pt x="6" y="0"/>
                      <a:pt x="9" y="1"/>
                    </a:cubicBezTo>
                    <a:cubicBezTo>
                      <a:pt x="522" y="198"/>
                      <a:pt x="522" y="198"/>
                      <a:pt x="522" y="198"/>
                    </a:cubicBezTo>
                    <a:cubicBezTo>
                      <a:pt x="526" y="200"/>
                      <a:pt x="527" y="203"/>
                      <a:pt x="526" y="206"/>
                    </a:cubicBezTo>
                    <a:cubicBezTo>
                      <a:pt x="525" y="209"/>
                      <a:pt x="523" y="210"/>
                      <a:pt x="520" y="2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2" name="Freeform 65"/>
              <p:cNvSpPr/>
              <p:nvPr/>
            </p:nvSpPr>
            <p:spPr bwMode="auto">
              <a:xfrm>
                <a:off x="4711652" y="3048954"/>
                <a:ext cx="372861" cy="1119990"/>
              </a:xfrm>
              <a:custGeom>
                <a:avLst/>
                <a:gdLst>
                  <a:gd name="T0" fmla="*/ 408 w 415"/>
                  <a:gd name="T1" fmla="*/ 1243 h 1243"/>
                  <a:gd name="T2" fmla="*/ 402 w 415"/>
                  <a:gd name="T3" fmla="*/ 1239 h 1243"/>
                  <a:gd name="T4" fmla="*/ 1 w 415"/>
                  <a:gd name="T5" fmla="*/ 9 h 1243"/>
                  <a:gd name="T6" fmla="*/ 4 w 415"/>
                  <a:gd name="T7" fmla="*/ 1 h 1243"/>
                  <a:gd name="T8" fmla="*/ 12 w 415"/>
                  <a:gd name="T9" fmla="*/ 5 h 1243"/>
                  <a:gd name="T10" fmla="*/ 413 w 415"/>
                  <a:gd name="T11" fmla="*/ 1235 h 1243"/>
                  <a:gd name="T12" fmla="*/ 410 w 415"/>
                  <a:gd name="T13" fmla="*/ 1243 h 1243"/>
                  <a:gd name="T14" fmla="*/ 408 w 415"/>
                  <a:gd name="T15" fmla="*/ 1243 h 1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1243">
                    <a:moveTo>
                      <a:pt x="408" y="1243"/>
                    </a:moveTo>
                    <a:cubicBezTo>
                      <a:pt x="405" y="1243"/>
                      <a:pt x="403" y="1241"/>
                      <a:pt x="402" y="1239"/>
                    </a:cubicBezTo>
                    <a:cubicBezTo>
                      <a:pt x="1" y="9"/>
                      <a:pt x="1" y="9"/>
                      <a:pt x="1" y="9"/>
                    </a:cubicBezTo>
                    <a:cubicBezTo>
                      <a:pt x="0" y="6"/>
                      <a:pt x="1" y="2"/>
                      <a:pt x="4" y="1"/>
                    </a:cubicBezTo>
                    <a:cubicBezTo>
                      <a:pt x="8" y="0"/>
                      <a:pt x="11" y="2"/>
                      <a:pt x="12" y="5"/>
                    </a:cubicBezTo>
                    <a:cubicBezTo>
                      <a:pt x="413" y="1235"/>
                      <a:pt x="413" y="1235"/>
                      <a:pt x="413" y="1235"/>
                    </a:cubicBezTo>
                    <a:cubicBezTo>
                      <a:pt x="415" y="1238"/>
                      <a:pt x="413" y="1242"/>
                      <a:pt x="410" y="1243"/>
                    </a:cubicBezTo>
                    <a:cubicBezTo>
                      <a:pt x="409" y="1243"/>
                      <a:pt x="408" y="1243"/>
                      <a:pt x="408" y="124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3" name="Freeform 66"/>
              <p:cNvSpPr/>
              <p:nvPr/>
            </p:nvSpPr>
            <p:spPr bwMode="auto">
              <a:xfrm>
                <a:off x="2983829" y="3724325"/>
                <a:ext cx="2100684" cy="444619"/>
              </a:xfrm>
              <a:custGeom>
                <a:avLst/>
                <a:gdLst>
                  <a:gd name="T0" fmla="*/ 2327 w 2333"/>
                  <a:gd name="T1" fmla="*/ 493 h 493"/>
                  <a:gd name="T2" fmla="*/ 2326 w 2333"/>
                  <a:gd name="T3" fmla="*/ 493 h 493"/>
                  <a:gd name="T4" fmla="*/ 6 w 2333"/>
                  <a:gd name="T5" fmla="*/ 12 h 493"/>
                  <a:gd name="T6" fmla="*/ 1 w 2333"/>
                  <a:gd name="T7" fmla="*/ 5 h 493"/>
                  <a:gd name="T8" fmla="*/ 8 w 2333"/>
                  <a:gd name="T9" fmla="*/ 1 h 493"/>
                  <a:gd name="T10" fmla="*/ 2328 w 2333"/>
                  <a:gd name="T11" fmla="*/ 481 h 493"/>
                  <a:gd name="T12" fmla="*/ 2333 w 2333"/>
                  <a:gd name="T13" fmla="*/ 488 h 493"/>
                  <a:gd name="T14" fmla="*/ 2327 w 2333"/>
                  <a:gd name="T15" fmla="*/ 493 h 4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493">
                    <a:moveTo>
                      <a:pt x="2327" y="493"/>
                    </a:moveTo>
                    <a:cubicBezTo>
                      <a:pt x="2326" y="493"/>
                      <a:pt x="2326" y="493"/>
                      <a:pt x="2326" y="493"/>
                    </a:cubicBezTo>
                    <a:cubicBezTo>
                      <a:pt x="6" y="12"/>
                      <a:pt x="6" y="12"/>
                      <a:pt x="6" y="12"/>
                    </a:cubicBezTo>
                    <a:cubicBezTo>
                      <a:pt x="2" y="12"/>
                      <a:pt x="0" y="9"/>
                      <a:pt x="1" y="5"/>
                    </a:cubicBezTo>
                    <a:cubicBezTo>
                      <a:pt x="2" y="2"/>
                      <a:pt x="5" y="0"/>
                      <a:pt x="8" y="1"/>
                    </a:cubicBezTo>
                    <a:cubicBezTo>
                      <a:pt x="2328" y="481"/>
                      <a:pt x="2328" y="481"/>
                      <a:pt x="2328" y="481"/>
                    </a:cubicBezTo>
                    <a:cubicBezTo>
                      <a:pt x="2331" y="482"/>
                      <a:pt x="2333" y="485"/>
                      <a:pt x="2333" y="488"/>
                    </a:cubicBezTo>
                    <a:cubicBezTo>
                      <a:pt x="2332" y="491"/>
                      <a:pt x="2330" y="493"/>
                      <a:pt x="2327" y="4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4" name="Freeform 68"/>
              <p:cNvSpPr/>
              <p:nvPr/>
            </p:nvSpPr>
            <p:spPr bwMode="auto">
              <a:xfrm>
                <a:off x="2983829" y="2871669"/>
                <a:ext cx="1276169" cy="863912"/>
              </a:xfrm>
              <a:custGeom>
                <a:avLst/>
                <a:gdLst>
                  <a:gd name="T0" fmla="*/ 7 w 1418"/>
                  <a:gd name="T1" fmla="*/ 960 h 960"/>
                  <a:gd name="T2" fmla="*/ 2 w 1418"/>
                  <a:gd name="T3" fmla="*/ 957 h 960"/>
                  <a:gd name="T4" fmla="*/ 3 w 1418"/>
                  <a:gd name="T5" fmla="*/ 949 h 960"/>
                  <a:gd name="T6" fmla="*/ 1408 w 1418"/>
                  <a:gd name="T7" fmla="*/ 1 h 960"/>
                  <a:gd name="T8" fmla="*/ 1416 w 1418"/>
                  <a:gd name="T9" fmla="*/ 3 h 960"/>
                  <a:gd name="T10" fmla="*/ 1415 w 1418"/>
                  <a:gd name="T11" fmla="*/ 11 h 960"/>
                  <a:gd name="T12" fmla="*/ 10 w 1418"/>
                  <a:gd name="T13" fmla="*/ 959 h 960"/>
                  <a:gd name="T14" fmla="*/ 7 w 1418"/>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8" h="960">
                    <a:moveTo>
                      <a:pt x="7" y="960"/>
                    </a:moveTo>
                    <a:cubicBezTo>
                      <a:pt x="5" y="960"/>
                      <a:pt x="3" y="959"/>
                      <a:pt x="2" y="957"/>
                    </a:cubicBezTo>
                    <a:cubicBezTo>
                      <a:pt x="0" y="954"/>
                      <a:pt x="1" y="950"/>
                      <a:pt x="3" y="949"/>
                    </a:cubicBezTo>
                    <a:cubicBezTo>
                      <a:pt x="1408" y="1"/>
                      <a:pt x="1408" y="1"/>
                      <a:pt x="1408" y="1"/>
                    </a:cubicBezTo>
                    <a:cubicBezTo>
                      <a:pt x="1411" y="0"/>
                      <a:pt x="1415" y="0"/>
                      <a:pt x="1416" y="3"/>
                    </a:cubicBezTo>
                    <a:cubicBezTo>
                      <a:pt x="1418" y="6"/>
                      <a:pt x="1418" y="9"/>
                      <a:pt x="1415" y="11"/>
                    </a:cubicBezTo>
                    <a:cubicBezTo>
                      <a:pt x="10" y="959"/>
                      <a:pt x="10" y="959"/>
                      <a:pt x="10" y="959"/>
                    </a:cubicBezTo>
                    <a:cubicBezTo>
                      <a:pt x="9" y="959"/>
                      <a:pt x="8" y="960"/>
                      <a:pt x="7"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5" name="Freeform 69"/>
              <p:cNvSpPr/>
              <p:nvPr/>
            </p:nvSpPr>
            <p:spPr bwMode="auto">
              <a:xfrm>
                <a:off x="4248742" y="1121334"/>
                <a:ext cx="610648" cy="1761592"/>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6" name="Freeform 70"/>
              <p:cNvSpPr/>
              <p:nvPr/>
            </p:nvSpPr>
            <p:spPr bwMode="auto">
              <a:xfrm>
                <a:off x="4846726" y="1121334"/>
                <a:ext cx="913158" cy="1732045"/>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7" name="Freeform 71"/>
              <p:cNvSpPr/>
              <p:nvPr/>
            </p:nvSpPr>
            <p:spPr bwMode="auto">
              <a:xfrm>
                <a:off x="5748628" y="1848765"/>
                <a:ext cx="84421" cy="1004614"/>
              </a:xfrm>
              <a:custGeom>
                <a:avLst/>
                <a:gdLst>
                  <a:gd name="T0" fmla="*/ 6 w 94"/>
                  <a:gd name="T1" fmla="*/ 1116 h 1116"/>
                  <a:gd name="T2" fmla="*/ 6 w 94"/>
                  <a:gd name="T3" fmla="*/ 1116 h 1116"/>
                  <a:gd name="T4" fmla="*/ 0 w 94"/>
                  <a:gd name="T5" fmla="*/ 1110 h 1116"/>
                  <a:gd name="T6" fmla="*/ 82 w 94"/>
                  <a:gd name="T7" fmla="*/ 6 h 1116"/>
                  <a:gd name="T8" fmla="*/ 89 w 94"/>
                  <a:gd name="T9" fmla="*/ 0 h 1116"/>
                  <a:gd name="T10" fmla="*/ 94 w 94"/>
                  <a:gd name="T11" fmla="*/ 7 h 1116"/>
                  <a:gd name="T12" fmla="*/ 12 w 94"/>
                  <a:gd name="T13" fmla="*/ 1110 h 1116"/>
                  <a:gd name="T14" fmla="*/ 6 w 94"/>
                  <a:gd name="T15" fmla="*/ 1116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16">
                    <a:moveTo>
                      <a:pt x="6" y="1116"/>
                    </a:moveTo>
                    <a:cubicBezTo>
                      <a:pt x="6" y="1116"/>
                      <a:pt x="6" y="1116"/>
                      <a:pt x="6" y="1116"/>
                    </a:cubicBezTo>
                    <a:cubicBezTo>
                      <a:pt x="2" y="1116"/>
                      <a:pt x="0" y="1113"/>
                      <a:pt x="0" y="1110"/>
                    </a:cubicBezTo>
                    <a:cubicBezTo>
                      <a:pt x="82" y="6"/>
                      <a:pt x="82" y="6"/>
                      <a:pt x="82" y="6"/>
                    </a:cubicBezTo>
                    <a:cubicBezTo>
                      <a:pt x="83" y="2"/>
                      <a:pt x="85" y="0"/>
                      <a:pt x="89" y="0"/>
                    </a:cubicBezTo>
                    <a:cubicBezTo>
                      <a:pt x="92" y="0"/>
                      <a:pt x="94" y="3"/>
                      <a:pt x="94" y="7"/>
                    </a:cubicBezTo>
                    <a:cubicBezTo>
                      <a:pt x="12" y="1110"/>
                      <a:pt x="12" y="1110"/>
                      <a:pt x="12" y="1110"/>
                    </a:cubicBezTo>
                    <a:cubicBezTo>
                      <a:pt x="12" y="1114"/>
                      <a:pt x="9" y="1116"/>
                      <a:pt x="6" y="111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8" name="Freeform 72"/>
              <p:cNvSpPr/>
              <p:nvPr/>
            </p:nvSpPr>
            <p:spPr bwMode="auto">
              <a:xfrm>
                <a:off x="5748627" y="2842122"/>
                <a:ext cx="984915" cy="140702"/>
              </a:xfrm>
              <a:custGeom>
                <a:avLst/>
                <a:gdLst>
                  <a:gd name="T0" fmla="*/ 1088 w 1094"/>
                  <a:gd name="T1" fmla="*/ 155 h 155"/>
                  <a:gd name="T2" fmla="*/ 1087 w 1094"/>
                  <a:gd name="T3" fmla="*/ 155 h 155"/>
                  <a:gd name="T4" fmla="*/ 5 w 1094"/>
                  <a:gd name="T5" fmla="*/ 12 h 155"/>
                  <a:gd name="T6" fmla="*/ 0 w 1094"/>
                  <a:gd name="T7" fmla="*/ 5 h 155"/>
                  <a:gd name="T8" fmla="*/ 7 w 1094"/>
                  <a:gd name="T9" fmla="*/ 0 h 155"/>
                  <a:gd name="T10" fmla="*/ 1089 w 1094"/>
                  <a:gd name="T11" fmla="*/ 143 h 155"/>
                  <a:gd name="T12" fmla="*/ 1094 w 1094"/>
                  <a:gd name="T13" fmla="*/ 150 h 155"/>
                  <a:gd name="T14" fmla="*/ 1088 w 1094"/>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155">
                    <a:moveTo>
                      <a:pt x="1088" y="155"/>
                    </a:moveTo>
                    <a:cubicBezTo>
                      <a:pt x="1088" y="155"/>
                      <a:pt x="1087" y="155"/>
                      <a:pt x="1087" y="155"/>
                    </a:cubicBezTo>
                    <a:cubicBezTo>
                      <a:pt x="5" y="12"/>
                      <a:pt x="5" y="12"/>
                      <a:pt x="5" y="12"/>
                    </a:cubicBezTo>
                    <a:cubicBezTo>
                      <a:pt x="2" y="11"/>
                      <a:pt x="0" y="8"/>
                      <a:pt x="0" y="5"/>
                    </a:cubicBezTo>
                    <a:cubicBezTo>
                      <a:pt x="1" y="2"/>
                      <a:pt x="4" y="0"/>
                      <a:pt x="7" y="0"/>
                    </a:cubicBezTo>
                    <a:cubicBezTo>
                      <a:pt x="1089" y="143"/>
                      <a:pt x="1089" y="143"/>
                      <a:pt x="1089" y="143"/>
                    </a:cubicBezTo>
                    <a:cubicBezTo>
                      <a:pt x="1092" y="144"/>
                      <a:pt x="1094" y="147"/>
                      <a:pt x="1094" y="150"/>
                    </a:cubicBezTo>
                    <a:cubicBezTo>
                      <a:pt x="1093" y="153"/>
                      <a:pt x="1091" y="155"/>
                      <a:pt x="1088" y="15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19" name="Freeform 75"/>
              <p:cNvSpPr/>
              <p:nvPr/>
            </p:nvSpPr>
            <p:spPr bwMode="auto">
              <a:xfrm>
                <a:off x="6722288" y="2076702"/>
                <a:ext cx="1082000" cy="906122"/>
              </a:xfrm>
              <a:custGeom>
                <a:avLst/>
                <a:gdLst>
                  <a:gd name="T0" fmla="*/ 7 w 1202"/>
                  <a:gd name="T1" fmla="*/ 1006 h 1006"/>
                  <a:gd name="T2" fmla="*/ 2 w 1202"/>
                  <a:gd name="T3" fmla="*/ 1004 h 1006"/>
                  <a:gd name="T4" fmla="*/ 3 w 1202"/>
                  <a:gd name="T5" fmla="*/ 996 h 1006"/>
                  <a:gd name="T6" fmla="*/ 1191 w 1202"/>
                  <a:gd name="T7" fmla="*/ 2 h 1006"/>
                  <a:gd name="T8" fmla="*/ 1200 w 1202"/>
                  <a:gd name="T9" fmla="*/ 2 h 1006"/>
                  <a:gd name="T10" fmla="*/ 1199 w 1202"/>
                  <a:gd name="T11" fmla="*/ 11 h 1006"/>
                  <a:gd name="T12" fmla="*/ 11 w 1202"/>
                  <a:gd name="T13" fmla="*/ 1005 h 1006"/>
                  <a:gd name="T14" fmla="*/ 7 w 1202"/>
                  <a:gd name="T15" fmla="*/ 1006 h 10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2" h="1006">
                    <a:moveTo>
                      <a:pt x="7" y="1006"/>
                    </a:moveTo>
                    <a:cubicBezTo>
                      <a:pt x="5" y="1006"/>
                      <a:pt x="4" y="1005"/>
                      <a:pt x="2" y="1004"/>
                    </a:cubicBezTo>
                    <a:cubicBezTo>
                      <a:pt x="0" y="1001"/>
                      <a:pt x="1" y="998"/>
                      <a:pt x="3" y="996"/>
                    </a:cubicBezTo>
                    <a:cubicBezTo>
                      <a:pt x="1191" y="2"/>
                      <a:pt x="1191" y="2"/>
                      <a:pt x="1191" y="2"/>
                    </a:cubicBezTo>
                    <a:cubicBezTo>
                      <a:pt x="1194" y="0"/>
                      <a:pt x="1198" y="0"/>
                      <a:pt x="1200" y="2"/>
                    </a:cubicBezTo>
                    <a:cubicBezTo>
                      <a:pt x="1202" y="5"/>
                      <a:pt x="1202" y="9"/>
                      <a:pt x="1199" y="11"/>
                    </a:cubicBezTo>
                    <a:cubicBezTo>
                      <a:pt x="11" y="1005"/>
                      <a:pt x="11" y="1005"/>
                      <a:pt x="11" y="1005"/>
                    </a:cubicBezTo>
                    <a:cubicBezTo>
                      <a:pt x="10" y="1006"/>
                      <a:pt x="8" y="1006"/>
                      <a:pt x="7" y="10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0" name="Freeform 76"/>
              <p:cNvSpPr/>
              <p:nvPr/>
            </p:nvSpPr>
            <p:spPr bwMode="auto">
              <a:xfrm>
                <a:off x="5071849" y="2970161"/>
                <a:ext cx="1663100" cy="1198783"/>
              </a:xfrm>
              <a:custGeom>
                <a:avLst/>
                <a:gdLst>
                  <a:gd name="T0" fmla="*/ 7 w 1846"/>
                  <a:gd name="T1" fmla="*/ 1330 h 1330"/>
                  <a:gd name="T2" fmla="*/ 2 w 1846"/>
                  <a:gd name="T3" fmla="*/ 1327 h 1330"/>
                  <a:gd name="T4" fmla="*/ 3 w 1846"/>
                  <a:gd name="T5" fmla="*/ 1319 h 1330"/>
                  <a:gd name="T6" fmla="*/ 1835 w 1846"/>
                  <a:gd name="T7" fmla="*/ 2 h 1330"/>
                  <a:gd name="T8" fmla="*/ 1844 w 1846"/>
                  <a:gd name="T9" fmla="*/ 4 h 1330"/>
                  <a:gd name="T10" fmla="*/ 1842 w 1846"/>
                  <a:gd name="T11" fmla="*/ 12 h 1330"/>
                  <a:gd name="T12" fmla="*/ 10 w 1846"/>
                  <a:gd name="T13" fmla="*/ 1329 h 1330"/>
                  <a:gd name="T14" fmla="*/ 7 w 1846"/>
                  <a:gd name="T15" fmla="*/ 1330 h 1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6" h="1330">
                    <a:moveTo>
                      <a:pt x="7" y="1330"/>
                    </a:moveTo>
                    <a:cubicBezTo>
                      <a:pt x="5" y="1330"/>
                      <a:pt x="3" y="1329"/>
                      <a:pt x="2" y="1327"/>
                    </a:cubicBezTo>
                    <a:cubicBezTo>
                      <a:pt x="0" y="1325"/>
                      <a:pt x="1" y="1321"/>
                      <a:pt x="3" y="1319"/>
                    </a:cubicBezTo>
                    <a:cubicBezTo>
                      <a:pt x="1835" y="2"/>
                      <a:pt x="1835" y="2"/>
                      <a:pt x="1835" y="2"/>
                    </a:cubicBezTo>
                    <a:cubicBezTo>
                      <a:pt x="1838" y="0"/>
                      <a:pt x="1842" y="1"/>
                      <a:pt x="1844" y="4"/>
                    </a:cubicBezTo>
                    <a:cubicBezTo>
                      <a:pt x="1846" y="6"/>
                      <a:pt x="1845" y="10"/>
                      <a:pt x="1842" y="12"/>
                    </a:cubicBezTo>
                    <a:cubicBezTo>
                      <a:pt x="10" y="1329"/>
                      <a:pt x="10" y="1329"/>
                      <a:pt x="10" y="1329"/>
                    </a:cubicBezTo>
                    <a:cubicBezTo>
                      <a:pt x="9" y="1329"/>
                      <a:pt x="8" y="1330"/>
                      <a:pt x="7" y="133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1" name="Freeform 77"/>
              <p:cNvSpPr/>
              <p:nvPr/>
            </p:nvSpPr>
            <p:spPr bwMode="auto">
              <a:xfrm>
                <a:off x="5747220" y="2076702"/>
                <a:ext cx="2057066" cy="776676"/>
              </a:xfrm>
              <a:custGeom>
                <a:avLst/>
                <a:gdLst>
                  <a:gd name="T0" fmla="*/ 7 w 2284"/>
                  <a:gd name="T1" fmla="*/ 863 h 863"/>
                  <a:gd name="T2" fmla="*/ 1 w 2284"/>
                  <a:gd name="T3" fmla="*/ 859 h 863"/>
                  <a:gd name="T4" fmla="*/ 5 w 2284"/>
                  <a:gd name="T5" fmla="*/ 851 h 863"/>
                  <a:gd name="T6" fmla="*/ 2275 w 2284"/>
                  <a:gd name="T7" fmla="*/ 1 h 863"/>
                  <a:gd name="T8" fmla="*/ 2283 w 2284"/>
                  <a:gd name="T9" fmla="*/ 4 h 863"/>
                  <a:gd name="T10" fmla="*/ 2279 w 2284"/>
                  <a:gd name="T11" fmla="*/ 12 h 863"/>
                  <a:gd name="T12" fmla="*/ 9 w 2284"/>
                  <a:gd name="T13" fmla="*/ 863 h 863"/>
                  <a:gd name="T14" fmla="*/ 7 w 2284"/>
                  <a:gd name="T15" fmla="*/ 863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4" h="863">
                    <a:moveTo>
                      <a:pt x="7" y="863"/>
                    </a:moveTo>
                    <a:cubicBezTo>
                      <a:pt x="5" y="863"/>
                      <a:pt x="2" y="861"/>
                      <a:pt x="1" y="859"/>
                    </a:cubicBezTo>
                    <a:cubicBezTo>
                      <a:pt x="0" y="856"/>
                      <a:pt x="2" y="852"/>
                      <a:pt x="5" y="851"/>
                    </a:cubicBezTo>
                    <a:cubicBezTo>
                      <a:pt x="2275" y="1"/>
                      <a:pt x="2275" y="1"/>
                      <a:pt x="2275" y="1"/>
                    </a:cubicBezTo>
                    <a:cubicBezTo>
                      <a:pt x="2278" y="0"/>
                      <a:pt x="2282" y="1"/>
                      <a:pt x="2283" y="4"/>
                    </a:cubicBezTo>
                    <a:cubicBezTo>
                      <a:pt x="2284" y="7"/>
                      <a:pt x="2283" y="11"/>
                      <a:pt x="2279" y="12"/>
                    </a:cubicBezTo>
                    <a:cubicBezTo>
                      <a:pt x="9" y="863"/>
                      <a:pt x="9" y="863"/>
                      <a:pt x="9" y="863"/>
                    </a:cubicBezTo>
                    <a:cubicBezTo>
                      <a:pt x="8" y="863"/>
                      <a:pt x="8" y="863"/>
                      <a:pt x="7" y="86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2" name="Freeform 78"/>
              <p:cNvSpPr/>
              <p:nvPr/>
            </p:nvSpPr>
            <p:spPr bwMode="auto">
              <a:xfrm>
                <a:off x="5823199" y="1848765"/>
                <a:ext cx="1981087" cy="237787"/>
              </a:xfrm>
              <a:custGeom>
                <a:avLst/>
                <a:gdLst>
                  <a:gd name="T0" fmla="*/ 2194 w 2201"/>
                  <a:gd name="T1" fmla="*/ 265 h 265"/>
                  <a:gd name="T2" fmla="*/ 2194 w 2201"/>
                  <a:gd name="T3" fmla="*/ 265 h 265"/>
                  <a:gd name="T4" fmla="*/ 6 w 2201"/>
                  <a:gd name="T5" fmla="*/ 12 h 265"/>
                  <a:gd name="T6" fmla="*/ 0 w 2201"/>
                  <a:gd name="T7" fmla="*/ 5 h 265"/>
                  <a:gd name="T8" fmla="*/ 7 w 2201"/>
                  <a:gd name="T9" fmla="*/ 0 h 265"/>
                  <a:gd name="T10" fmla="*/ 2195 w 2201"/>
                  <a:gd name="T11" fmla="*/ 253 h 265"/>
                  <a:gd name="T12" fmla="*/ 2200 w 2201"/>
                  <a:gd name="T13" fmla="*/ 260 h 265"/>
                  <a:gd name="T14" fmla="*/ 2194 w 2201"/>
                  <a:gd name="T15" fmla="*/ 265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1" h="265">
                    <a:moveTo>
                      <a:pt x="2194" y="265"/>
                    </a:moveTo>
                    <a:cubicBezTo>
                      <a:pt x="2194" y="265"/>
                      <a:pt x="2194" y="265"/>
                      <a:pt x="2194" y="265"/>
                    </a:cubicBezTo>
                    <a:cubicBezTo>
                      <a:pt x="6" y="12"/>
                      <a:pt x="6" y="12"/>
                      <a:pt x="6" y="12"/>
                    </a:cubicBezTo>
                    <a:cubicBezTo>
                      <a:pt x="2" y="12"/>
                      <a:pt x="0" y="9"/>
                      <a:pt x="0" y="5"/>
                    </a:cubicBezTo>
                    <a:cubicBezTo>
                      <a:pt x="1" y="2"/>
                      <a:pt x="4" y="0"/>
                      <a:pt x="7" y="0"/>
                    </a:cubicBezTo>
                    <a:cubicBezTo>
                      <a:pt x="2195" y="253"/>
                      <a:pt x="2195" y="253"/>
                      <a:pt x="2195" y="253"/>
                    </a:cubicBezTo>
                    <a:cubicBezTo>
                      <a:pt x="2198" y="254"/>
                      <a:pt x="2201" y="257"/>
                      <a:pt x="2200" y="260"/>
                    </a:cubicBezTo>
                    <a:cubicBezTo>
                      <a:pt x="2200" y="263"/>
                      <a:pt x="2197" y="265"/>
                      <a:pt x="2194" y="2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3" name="Freeform 79"/>
              <p:cNvSpPr/>
              <p:nvPr/>
            </p:nvSpPr>
            <p:spPr bwMode="auto">
              <a:xfrm>
                <a:off x="4846727" y="1121334"/>
                <a:ext cx="987730" cy="73728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4" name="Freeform 80"/>
              <p:cNvSpPr/>
              <p:nvPr/>
            </p:nvSpPr>
            <p:spPr bwMode="auto">
              <a:xfrm>
                <a:off x="5071850" y="2842122"/>
                <a:ext cx="688034" cy="1326822"/>
              </a:xfrm>
              <a:custGeom>
                <a:avLst/>
                <a:gdLst>
                  <a:gd name="T0" fmla="*/ 7 w 764"/>
                  <a:gd name="T1" fmla="*/ 1473 h 1473"/>
                  <a:gd name="T2" fmla="*/ 4 w 764"/>
                  <a:gd name="T3" fmla="*/ 1472 h 1473"/>
                  <a:gd name="T4" fmla="*/ 1 w 764"/>
                  <a:gd name="T5" fmla="*/ 1464 h 1473"/>
                  <a:gd name="T6" fmla="*/ 752 w 764"/>
                  <a:gd name="T7" fmla="*/ 4 h 1473"/>
                  <a:gd name="T8" fmla="*/ 760 w 764"/>
                  <a:gd name="T9" fmla="*/ 2 h 1473"/>
                  <a:gd name="T10" fmla="*/ 762 w 764"/>
                  <a:gd name="T11" fmla="*/ 10 h 1473"/>
                  <a:gd name="T12" fmla="*/ 12 w 764"/>
                  <a:gd name="T13" fmla="*/ 1470 h 1473"/>
                  <a:gd name="T14" fmla="*/ 7 w 764"/>
                  <a:gd name="T15" fmla="*/ 1473 h 1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1473">
                    <a:moveTo>
                      <a:pt x="7" y="1473"/>
                    </a:moveTo>
                    <a:cubicBezTo>
                      <a:pt x="6" y="1473"/>
                      <a:pt x="5" y="1473"/>
                      <a:pt x="4" y="1472"/>
                    </a:cubicBezTo>
                    <a:cubicBezTo>
                      <a:pt x="1" y="1471"/>
                      <a:pt x="0" y="1467"/>
                      <a:pt x="1" y="1464"/>
                    </a:cubicBezTo>
                    <a:cubicBezTo>
                      <a:pt x="752" y="4"/>
                      <a:pt x="752" y="4"/>
                      <a:pt x="752" y="4"/>
                    </a:cubicBezTo>
                    <a:cubicBezTo>
                      <a:pt x="753" y="1"/>
                      <a:pt x="757" y="0"/>
                      <a:pt x="760" y="2"/>
                    </a:cubicBezTo>
                    <a:cubicBezTo>
                      <a:pt x="763" y="3"/>
                      <a:pt x="764" y="7"/>
                      <a:pt x="762" y="10"/>
                    </a:cubicBezTo>
                    <a:cubicBezTo>
                      <a:pt x="12" y="1470"/>
                      <a:pt x="12" y="1470"/>
                      <a:pt x="12" y="1470"/>
                    </a:cubicBezTo>
                    <a:cubicBezTo>
                      <a:pt x="11" y="1472"/>
                      <a:pt x="9" y="1473"/>
                      <a:pt x="7" y="147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5" name="Freeform 28"/>
              <p:cNvSpPr/>
              <p:nvPr/>
            </p:nvSpPr>
            <p:spPr bwMode="auto">
              <a:xfrm flipV="1">
                <a:off x="3107786" y="3696185"/>
                <a:ext cx="1630598" cy="49850"/>
              </a:xfrm>
              <a:custGeom>
                <a:avLst/>
                <a:gdLst>
                  <a:gd name="T0" fmla="*/ 1150 w 1155"/>
                  <a:gd name="T1" fmla="*/ 175 h 175"/>
                  <a:gd name="T2" fmla="*/ 1150 w 1155"/>
                  <a:gd name="T3" fmla="*/ 175 h 175"/>
                  <a:gd name="T4" fmla="*/ 4 w 1155"/>
                  <a:gd name="T5" fmla="*/ 8 h 175"/>
                  <a:gd name="T6" fmla="*/ 0 w 1155"/>
                  <a:gd name="T7" fmla="*/ 4 h 175"/>
                  <a:gd name="T8" fmla="*/ 5 w 1155"/>
                  <a:gd name="T9" fmla="*/ 0 h 175"/>
                  <a:gd name="T10" fmla="*/ 1151 w 1155"/>
                  <a:gd name="T11" fmla="*/ 167 h 175"/>
                  <a:gd name="T12" fmla="*/ 1154 w 1155"/>
                  <a:gd name="T13" fmla="*/ 172 h 175"/>
                  <a:gd name="T14" fmla="*/ 1150 w 1155"/>
                  <a:gd name="T15" fmla="*/ 175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5" h="175">
                    <a:moveTo>
                      <a:pt x="1150" y="175"/>
                    </a:moveTo>
                    <a:cubicBezTo>
                      <a:pt x="1150" y="175"/>
                      <a:pt x="1150" y="175"/>
                      <a:pt x="1150" y="175"/>
                    </a:cubicBezTo>
                    <a:cubicBezTo>
                      <a:pt x="4" y="8"/>
                      <a:pt x="4" y="8"/>
                      <a:pt x="4" y="8"/>
                    </a:cubicBezTo>
                    <a:cubicBezTo>
                      <a:pt x="2" y="8"/>
                      <a:pt x="0" y="6"/>
                      <a:pt x="0" y="4"/>
                    </a:cubicBezTo>
                    <a:cubicBezTo>
                      <a:pt x="1" y="1"/>
                      <a:pt x="3" y="0"/>
                      <a:pt x="5" y="0"/>
                    </a:cubicBezTo>
                    <a:cubicBezTo>
                      <a:pt x="1151" y="167"/>
                      <a:pt x="1151" y="167"/>
                      <a:pt x="1151" y="167"/>
                    </a:cubicBezTo>
                    <a:cubicBezTo>
                      <a:pt x="1153" y="168"/>
                      <a:pt x="1155" y="170"/>
                      <a:pt x="1154" y="172"/>
                    </a:cubicBezTo>
                    <a:cubicBezTo>
                      <a:pt x="1154" y="174"/>
                      <a:pt x="1152" y="175"/>
                      <a:pt x="1150" y="17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6" name="Freeform 29"/>
              <p:cNvSpPr/>
              <p:nvPr/>
            </p:nvSpPr>
            <p:spPr bwMode="auto">
              <a:xfrm>
                <a:off x="3677489" y="3036291"/>
                <a:ext cx="1060895" cy="659894"/>
              </a:xfrm>
              <a:custGeom>
                <a:avLst/>
                <a:gdLst>
                  <a:gd name="T0" fmla="*/ 1175 w 1180"/>
                  <a:gd name="T1" fmla="*/ 733 h 733"/>
                  <a:gd name="T2" fmla="*/ 1173 w 1180"/>
                  <a:gd name="T3" fmla="*/ 733 h 733"/>
                  <a:gd name="T4" fmla="*/ 2 w 1180"/>
                  <a:gd name="T5" fmla="*/ 8 h 733"/>
                  <a:gd name="T6" fmla="*/ 1 w 1180"/>
                  <a:gd name="T7" fmla="*/ 2 h 733"/>
                  <a:gd name="T8" fmla="*/ 7 w 1180"/>
                  <a:gd name="T9" fmla="*/ 1 h 733"/>
                  <a:gd name="T10" fmla="*/ 1177 w 1180"/>
                  <a:gd name="T11" fmla="*/ 726 h 733"/>
                  <a:gd name="T12" fmla="*/ 1179 w 1180"/>
                  <a:gd name="T13" fmla="*/ 732 h 733"/>
                  <a:gd name="T14" fmla="*/ 1175 w 1180"/>
                  <a:gd name="T15" fmla="*/ 733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0" h="733">
                    <a:moveTo>
                      <a:pt x="1175" y="733"/>
                    </a:moveTo>
                    <a:cubicBezTo>
                      <a:pt x="1175" y="733"/>
                      <a:pt x="1174" y="733"/>
                      <a:pt x="1173" y="733"/>
                    </a:cubicBezTo>
                    <a:cubicBezTo>
                      <a:pt x="2" y="8"/>
                      <a:pt x="2" y="8"/>
                      <a:pt x="2" y="8"/>
                    </a:cubicBezTo>
                    <a:cubicBezTo>
                      <a:pt x="1" y="6"/>
                      <a:pt x="0" y="4"/>
                      <a:pt x="1" y="2"/>
                    </a:cubicBezTo>
                    <a:cubicBezTo>
                      <a:pt x="2" y="0"/>
                      <a:pt x="5" y="0"/>
                      <a:pt x="7" y="1"/>
                    </a:cubicBezTo>
                    <a:cubicBezTo>
                      <a:pt x="1177" y="726"/>
                      <a:pt x="1177" y="726"/>
                      <a:pt x="1177" y="726"/>
                    </a:cubicBezTo>
                    <a:cubicBezTo>
                      <a:pt x="1179" y="727"/>
                      <a:pt x="1180" y="730"/>
                      <a:pt x="1179" y="732"/>
                    </a:cubicBezTo>
                    <a:cubicBezTo>
                      <a:pt x="1178" y="733"/>
                      <a:pt x="1177" y="733"/>
                      <a:pt x="1175" y="7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7" name="Freeform 30"/>
              <p:cNvSpPr/>
              <p:nvPr/>
            </p:nvSpPr>
            <p:spPr bwMode="auto">
              <a:xfrm>
                <a:off x="3677489" y="2954684"/>
                <a:ext cx="765420" cy="88643"/>
              </a:xfrm>
              <a:custGeom>
                <a:avLst/>
                <a:gdLst>
                  <a:gd name="T0" fmla="*/ 5 w 851"/>
                  <a:gd name="T1" fmla="*/ 100 h 100"/>
                  <a:gd name="T2" fmla="*/ 1 w 851"/>
                  <a:gd name="T3" fmla="*/ 97 h 100"/>
                  <a:gd name="T4" fmla="*/ 4 w 851"/>
                  <a:gd name="T5" fmla="*/ 92 h 100"/>
                  <a:gd name="T6" fmla="*/ 846 w 851"/>
                  <a:gd name="T7" fmla="*/ 0 h 100"/>
                  <a:gd name="T8" fmla="*/ 850 w 851"/>
                  <a:gd name="T9" fmla="*/ 4 h 100"/>
                  <a:gd name="T10" fmla="*/ 847 w 851"/>
                  <a:gd name="T11" fmla="*/ 8 h 100"/>
                  <a:gd name="T12" fmla="*/ 5 w 851"/>
                  <a:gd name="T13" fmla="*/ 100 h 100"/>
                  <a:gd name="T14" fmla="*/ 5 w 851"/>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1" h="100">
                    <a:moveTo>
                      <a:pt x="5" y="100"/>
                    </a:moveTo>
                    <a:cubicBezTo>
                      <a:pt x="3" y="100"/>
                      <a:pt x="1" y="99"/>
                      <a:pt x="1" y="97"/>
                    </a:cubicBezTo>
                    <a:cubicBezTo>
                      <a:pt x="0" y="94"/>
                      <a:pt x="2" y="92"/>
                      <a:pt x="4" y="92"/>
                    </a:cubicBezTo>
                    <a:cubicBezTo>
                      <a:pt x="846" y="0"/>
                      <a:pt x="846" y="0"/>
                      <a:pt x="846" y="0"/>
                    </a:cubicBezTo>
                    <a:cubicBezTo>
                      <a:pt x="848" y="0"/>
                      <a:pt x="850" y="2"/>
                      <a:pt x="850" y="4"/>
                    </a:cubicBezTo>
                    <a:cubicBezTo>
                      <a:pt x="851" y="6"/>
                      <a:pt x="849" y="8"/>
                      <a:pt x="847" y="8"/>
                    </a:cubicBezTo>
                    <a:cubicBezTo>
                      <a:pt x="5" y="100"/>
                      <a:pt x="5" y="100"/>
                      <a:pt x="5" y="100"/>
                    </a:cubicBezTo>
                    <a:cubicBezTo>
                      <a:pt x="5" y="100"/>
                      <a:pt x="5" y="100"/>
                      <a:pt x="5" y="10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8" name="Freeform 31"/>
              <p:cNvSpPr/>
              <p:nvPr/>
            </p:nvSpPr>
            <p:spPr bwMode="auto">
              <a:xfrm>
                <a:off x="4434467" y="2248359"/>
                <a:ext cx="126632" cy="713361"/>
              </a:xfrm>
              <a:custGeom>
                <a:avLst/>
                <a:gdLst>
                  <a:gd name="T0" fmla="*/ 4 w 141"/>
                  <a:gd name="T1" fmla="*/ 793 h 793"/>
                  <a:gd name="T2" fmla="*/ 4 w 141"/>
                  <a:gd name="T3" fmla="*/ 793 h 793"/>
                  <a:gd name="T4" fmla="*/ 0 w 141"/>
                  <a:gd name="T5" fmla="*/ 789 h 793"/>
                  <a:gd name="T6" fmla="*/ 132 w 141"/>
                  <a:gd name="T7" fmla="*/ 3 h 793"/>
                  <a:gd name="T8" fmla="*/ 137 w 141"/>
                  <a:gd name="T9" fmla="*/ 0 h 793"/>
                  <a:gd name="T10" fmla="*/ 140 w 141"/>
                  <a:gd name="T11" fmla="*/ 5 h 793"/>
                  <a:gd name="T12" fmla="*/ 8 w 141"/>
                  <a:gd name="T13" fmla="*/ 790 h 793"/>
                  <a:gd name="T14" fmla="*/ 4 w 141"/>
                  <a:gd name="T15" fmla="*/ 793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93">
                    <a:moveTo>
                      <a:pt x="4" y="793"/>
                    </a:moveTo>
                    <a:cubicBezTo>
                      <a:pt x="4" y="793"/>
                      <a:pt x="4" y="793"/>
                      <a:pt x="4" y="793"/>
                    </a:cubicBezTo>
                    <a:cubicBezTo>
                      <a:pt x="2" y="793"/>
                      <a:pt x="0" y="791"/>
                      <a:pt x="0" y="789"/>
                    </a:cubicBezTo>
                    <a:cubicBezTo>
                      <a:pt x="132" y="3"/>
                      <a:pt x="132" y="3"/>
                      <a:pt x="132" y="3"/>
                    </a:cubicBezTo>
                    <a:cubicBezTo>
                      <a:pt x="133" y="1"/>
                      <a:pt x="135" y="0"/>
                      <a:pt x="137" y="0"/>
                    </a:cubicBezTo>
                    <a:cubicBezTo>
                      <a:pt x="139" y="1"/>
                      <a:pt x="141" y="3"/>
                      <a:pt x="140" y="5"/>
                    </a:cubicBezTo>
                    <a:cubicBezTo>
                      <a:pt x="8" y="790"/>
                      <a:pt x="8" y="790"/>
                      <a:pt x="8" y="790"/>
                    </a:cubicBezTo>
                    <a:cubicBezTo>
                      <a:pt x="8" y="792"/>
                      <a:pt x="6" y="793"/>
                      <a:pt x="4" y="79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29" name="Freeform 32"/>
              <p:cNvSpPr/>
              <p:nvPr/>
            </p:nvSpPr>
            <p:spPr bwMode="auto">
              <a:xfrm>
                <a:off x="4552658" y="2248359"/>
                <a:ext cx="185727" cy="1447826"/>
              </a:xfrm>
              <a:custGeom>
                <a:avLst/>
                <a:gdLst>
                  <a:gd name="T0" fmla="*/ 201 w 206"/>
                  <a:gd name="T1" fmla="*/ 1610 h 1610"/>
                  <a:gd name="T2" fmla="*/ 197 w 206"/>
                  <a:gd name="T3" fmla="*/ 1607 h 1610"/>
                  <a:gd name="T4" fmla="*/ 0 w 206"/>
                  <a:gd name="T5" fmla="*/ 5 h 1610"/>
                  <a:gd name="T6" fmla="*/ 4 w 206"/>
                  <a:gd name="T7" fmla="*/ 0 h 1610"/>
                  <a:gd name="T8" fmla="*/ 8 w 206"/>
                  <a:gd name="T9" fmla="*/ 4 h 1610"/>
                  <a:gd name="T10" fmla="*/ 205 w 206"/>
                  <a:gd name="T11" fmla="*/ 1606 h 1610"/>
                  <a:gd name="T12" fmla="*/ 202 w 206"/>
                  <a:gd name="T13" fmla="*/ 1610 h 1610"/>
                  <a:gd name="T14" fmla="*/ 201 w 206"/>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1610">
                    <a:moveTo>
                      <a:pt x="201" y="1610"/>
                    </a:moveTo>
                    <a:cubicBezTo>
                      <a:pt x="199" y="1610"/>
                      <a:pt x="198" y="1609"/>
                      <a:pt x="197" y="1607"/>
                    </a:cubicBezTo>
                    <a:cubicBezTo>
                      <a:pt x="0" y="5"/>
                      <a:pt x="0" y="5"/>
                      <a:pt x="0" y="5"/>
                    </a:cubicBezTo>
                    <a:cubicBezTo>
                      <a:pt x="0" y="2"/>
                      <a:pt x="2" y="0"/>
                      <a:pt x="4" y="0"/>
                    </a:cubicBezTo>
                    <a:cubicBezTo>
                      <a:pt x="6" y="0"/>
                      <a:pt x="8" y="1"/>
                      <a:pt x="8" y="4"/>
                    </a:cubicBezTo>
                    <a:cubicBezTo>
                      <a:pt x="205" y="1606"/>
                      <a:pt x="205" y="1606"/>
                      <a:pt x="205" y="1606"/>
                    </a:cubicBezTo>
                    <a:cubicBezTo>
                      <a:pt x="206" y="1608"/>
                      <a:pt x="204" y="1610"/>
                      <a:pt x="202" y="1610"/>
                    </a:cubicBezTo>
                    <a:cubicBezTo>
                      <a:pt x="202" y="1610"/>
                      <a:pt x="201" y="1610"/>
                      <a:pt x="201" y="16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0" name="Freeform 33"/>
              <p:cNvSpPr/>
              <p:nvPr/>
            </p:nvSpPr>
            <p:spPr bwMode="auto">
              <a:xfrm>
                <a:off x="4434467" y="2954684"/>
                <a:ext cx="303917" cy="741501"/>
              </a:xfrm>
              <a:custGeom>
                <a:avLst/>
                <a:gdLst>
                  <a:gd name="T0" fmla="*/ 333 w 338"/>
                  <a:gd name="T1" fmla="*/ 825 h 825"/>
                  <a:gd name="T2" fmla="*/ 330 w 338"/>
                  <a:gd name="T3" fmla="*/ 823 h 825"/>
                  <a:gd name="T4" fmla="*/ 1 w 338"/>
                  <a:gd name="T5" fmla="*/ 6 h 825"/>
                  <a:gd name="T6" fmla="*/ 3 w 338"/>
                  <a:gd name="T7" fmla="*/ 1 h 825"/>
                  <a:gd name="T8" fmla="*/ 8 w 338"/>
                  <a:gd name="T9" fmla="*/ 3 h 825"/>
                  <a:gd name="T10" fmla="*/ 337 w 338"/>
                  <a:gd name="T11" fmla="*/ 820 h 825"/>
                  <a:gd name="T12" fmla="*/ 335 w 338"/>
                  <a:gd name="T13" fmla="*/ 825 h 825"/>
                  <a:gd name="T14" fmla="*/ 333 w 338"/>
                  <a:gd name="T15" fmla="*/ 825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825">
                    <a:moveTo>
                      <a:pt x="333" y="825"/>
                    </a:moveTo>
                    <a:cubicBezTo>
                      <a:pt x="332" y="825"/>
                      <a:pt x="330" y="824"/>
                      <a:pt x="330" y="823"/>
                    </a:cubicBezTo>
                    <a:cubicBezTo>
                      <a:pt x="1" y="6"/>
                      <a:pt x="1" y="6"/>
                      <a:pt x="1" y="6"/>
                    </a:cubicBezTo>
                    <a:cubicBezTo>
                      <a:pt x="0" y="4"/>
                      <a:pt x="1" y="2"/>
                      <a:pt x="3" y="1"/>
                    </a:cubicBezTo>
                    <a:cubicBezTo>
                      <a:pt x="5" y="0"/>
                      <a:pt x="7" y="1"/>
                      <a:pt x="8" y="3"/>
                    </a:cubicBezTo>
                    <a:cubicBezTo>
                      <a:pt x="337" y="820"/>
                      <a:pt x="337" y="820"/>
                      <a:pt x="337" y="820"/>
                    </a:cubicBezTo>
                    <a:cubicBezTo>
                      <a:pt x="338" y="822"/>
                      <a:pt x="337" y="824"/>
                      <a:pt x="335" y="825"/>
                    </a:cubicBezTo>
                    <a:cubicBezTo>
                      <a:pt x="334" y="825"/>
                      <a:pt x="334" y="825"/>
                      <a:pt x="333" y="82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1" name="Freeform 34"/>
              <p:cNvSpPr/>
              <p:nvPr/>
            </p:nvSpPr>
            <p:spPr bwMode="auto">
              <a:xfrm>
                <a:off x="4729942" y="3060211"/>
                <a:ext cx="303917" cy="635974"/>
              </a:xfrm>
              <a:custGeom>
                <a:avLst/>
                <a:gdLst>
                  <a:gd name="T0" fmla="*/ 4 w 338"/>
                  <a:gd name="T1" fmla="*/ 707 h 707"/>
                  <a:gd name="T2" fmla="*/ 3 w 338"/>
                  <a:gd name="T3" fmla="*/ 707 h 707"/>
                  <a:gd name="T4" fmla="*/ 1 w 338"/>
                  <a:gd name="T5" fmla="*/ 702 h 707"/>
                  <a:gd name="T6" fmla="*/ 330 w 338"/>
                  <a:gd name="T7" fmla="*/ 3 h 707"/>
                  <a:gd name="T8" fmla="*/ 336 w 338"/>
                  <a:gd name="T9" fmla="*/ 1 h 707"/>
                  <a:gd name="T10" fmla="*/ 337 w 338"/>
                  <a:gd name="T11" fmla="*/ 6 h 707"/>
                  <a:gd name="T12" fmla="*/ 8 w 338"/>
                  <a:gd name="T13" fmla="*/ 705 h 707"/>
                  <a:gd name="T14" fmla="*/ 4 w 338"/>
                  <a:gd name="T15" fmla="*/ 707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707">
                    <a:moveTo>
                      <a:pt x="4" y="707"/>
                    </a:moveTo>
                    <a:cubicBezTo>
                      <a:pt x="4" y="707"/>
                      <a:pt x="3" y="707"/>
                      <a:pt x="3" y="707"/>
                    </a:cubicBezTo>
                    <a:cubicBezTo>
                      <a:pt x="1" y="706"/>
                      <a:pt x="0" y="704"/>
                      <a:pt x="1" y="702"/>
                    </a:cubicBezTo>
                    <a:cubicBezTo>
                      <a:pt x="330" y="3"/>
                      <a:pt x="330" y="3"/>
                      <a:pt x="330" y="3"/>
                    </a:cubicBezTo>
                    <a:cubicBezTo>
                      <a:pt x="331" y="1"/>
                      <a:pt x="334" y="0"/>
                      <a:pt x="336" y="1"/>
                    </a:cubicBezTo>
                    <a:cubicBezTo>
                      <a:pt x="337" y="2"/>
                      <a:pt x="338" y="4"/>
                      <a:pt x="337" y="6"/>
                    </a:cubicBezTo>
                    <a:cubicBezTo>
                      <a:pt x="8" y="705"/>
                      <a:pt x="8" y="705"/>
                      <a:pt x="8" y="705"/>
                    </a:cubicBezTo>
                    <a:cubicBezTo>
                      <a:pt x="7" y="707"/>
                      <a:pt x="6" y="707"/>
                      <a:pt x="4" y="70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2" name="Freeform 35"/>
              <p:cNvSpPr/>
              <p:nvPr/>
            </p:nvSpPr>
            <p:spPr bwMode="auto">
              <a:xfrm>
                <a:off x="4729942" y="3689150"/>
                <a:ext cx="664114" cy="161808"/>
              </a:xfrm>
              <a:custGeom>
                <a:avLst/>
                <a:gdLst>
                  <a:gd name="T0" fmla="*/ 734 w 738"/>
                  <a:gd name="T1" fmla="*/ 180 h 180"/>
                  <a:gd name="T2" fmla="*/ 733 w 738"/>
                  <a:gd name="T3" fmla="*/ 180 h 180"/>
                  <a:gd name="T4" fmla="*/ 3 w 738"/>
                  <a:gd name="T5" fmla="*/ 8 h 180"/>
                  <a:gd name="T6" fmla="*/ 0 w 738"/>
                  <a:gd name="T7" fmla="*/ 4 h 180"/>
                  <a:gd name="T8" fmla="*/ 5 w 738"/>
                  <a:gd name="T9" fmla="*/ 1 h 180"/>
                  <a:gd name="T10" fmla="*/ 735 w 738"/>
                  <a:gd name="T11" fmla="*/ 172 h 180"/>
                  <a:gd name="T12" fmla="*/ 738 w 738"/>
                  <a:gd name="T13" fmla="*/ 177 h 180"/>
                  <a:gd name="T14" fmla="*/ 734 w 73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180">
                    <a:moveTo>
                      <a:pt x="734" y="180"/>
                    </a:moveTo>
                    <a:cubicBezTo>
                      <a:pt x="734" y="180"/>
                      <a:pt x="733" y="180"/>
                      <a:pt x="733" y="180"/>
                    </a:cubicBezTo>
                    <a:cubicBezTo>
                      <a:pt x="3" y="8"/>
                      <a:pt x="3" y="8"/>
                      <a:pt x="3" y="8"/>
                    </a:cubicBezTo>
                    <a:cubicBezTo>
                      <a:pt x="1" y="8"/>
                      <a:pt x="0" y="6"/>
                      <a:pt x="0" y="4"/>
                    </a:cubicBezTo>
                    <a:cubicBezTo>
                      <a:pt x="1" y="1"/>
                      <a:pt x="3" y="0"/>
                      <a:pt x="5" y="1"/>
                    </a:cubicBezTo>
                    <a:cubicBezTo>
                      <a:pt x="735" y="172"/>
                      <a:pt x="735" y="172"/>
                      <a:pt x="735" y="172"/>
                    </a:cubicBezTo>
                    <a:cubicBezTo>
                      <a:pt x="737" y="172"/>
                      <a:pt x="738" y="175"/>
                      <a:pt x="738" y="177"/>
                    </a:cubicBezTo>
                    <a:cubicBezTo>
                      <a:pt x="737" y="179"/>
                      <a:pt x="736" y="180"/>
                      <a:pt x="734" y="18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3" name="Freeform 36"/>
              <p:cNvSpPr/>
              <p:nvPr/>
            </p:nvSpPr>
            <p:spPr bwMode="auto">
              <a:xfrm>
                <a:off x="4552658" y="2248359"/>
                <a:ext cx="481202" cy="820294"/>
              </a:xfrm>
              <a:custGeom>
                <a:avLst/>
                <a:gdLst>
                  <a:gd name="T0" fmla="*/ 531 w 535"/>
                  <a:gd name="T1" fmla="*/ 912 h 912"/>
                  <a:gd name="T2" fmla="*/ 527 w 535"/>
                  <a:gd name="T3" fmla="*/ 910 h 912"/>
                  <a:gd name="T4" fmla="*/ 1 w 535"/>
                  <a:gd name="T5" fmla="*/ 6 h 912"/>
                  <a:gd name="T6" fmla="*/ 2 w 535"/>
                  <a:gd name="T7" fmla="*/ 1 h 912"/>
                  <a:gd name="T8" fmla="*/ 8 w 535"/>
                  <a:gd name="T9" fmla="*/ 2 h 912"/>
                  <a:gd name="T10" fmla="*/ 534 w 535"/>
                  <a:gd name="T11" fmla="*/ 906 h 912"/>
                  <a:gd name="T12" fmla="*/ 533 w 535"/>
                  <a:gd name="T13" fmla="*/ 911 h 912"/>
                  <a:gd name="T14" fmla="*/ 531 w 535"/>
                  <a:gd name="T15"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912">
                    <a:moveTo>
                      <a:pt x="531" y="912"/>
                    </a:moveTo>
                    <a:cubicBezTo>
                      <a:pt x="529" y="912"/>
                      <a:pt x="528" y="911"/>
                      <a:pt x="527" y="910"/>
                    </a:cubicBezTo>
                    <a:cubicBezTo>
                      <a:pt x="1" y="6"/>
                      <a:pt x="1" y="6"/>
                      <a:pt x="1" y="6"/>
                    </a:cubicBezTo>
                    <a:cubicBezTo>
                      <a:pt x="0" y="4"/>
                      <a:pt x="0" y="2"/>
                      <a:pt x="2" y="1"/>
                    </a:cubicBezTo>
                    <a:cubicBezTo>
                      <a:pt x="4" y="0"/>
                      <a:pt x="7" y="0"/>
                      <a:pt x="8" y="2"/>
                    </a:cubicBezTo>
                    <a:cubicBezTo>
                      <a:pt x="534" y="906"/>
                      <a:pt x="534" y="906"/>
                      <a:pt x="534" y="906"/>
                    </a:cubicBezTo>
                    <a:cubicBezTo>
                      <a:pt x="535" y="908"/>
                      <a:pt x="535" y="910"/>
                      <a:pt x="533" y="911"/>
                    </a:cubicBezTo>
                    <a:cubicBezTo>
                      <a:pt x="532" y="911"/>
                      <a:pt x="531" y="912"/>
                      <a:pt x="531" y="912"/>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4" name="Freeform 37"/>
              <p:cNvSpPr/>
              <p:nvPr/>
            </p:nvSpPr>
            <p:spPr bwMode="auto">
              <a:xfrm>
                <a:off x="4552658" y="2248359"/>
                <a:ext cx="1229737" cy="364419"/>
              </a:xfrm>
              <a:custGeom>
                <a:avLst/>
                <a:gdLst>
                  <a:gd name="T0" fmla="*/ 1363 w 1367"/>
                  <a:gd name="T1" fmla="*/ 406 h 406"/>
                  <a:gd name="T2" fmla="*/ 1362 w 1367"/>
                  <a:gd name="T3" fmla="*/ 406 h 406"/>
                  <a:gd name="T4" fmla="*/ 3 w 1367"/>
                  <a:gd name="T5" fmla="*/ 8 h 406"/>
                  <a:gd name="T6" fmla="*/ 1 w 1367"/>
                  <a:gd name="T7" fmla="*/ 3 h 406"/>
                  <a:gd name="T8" fmla="*/ 5 w 1367"/>
                  <a:gd name="T9" fmla="*/ 0 h 406"/>
                  <a:gd name="T10" fmla="*/ 1364 w 1367"/>
                  <a:gd name="T11" fmla="*/ 398 h 406"/>
                  <a:gd name="T12" fmla="*/ 1367 w 1367"/>
                  <a:gd name="T13" fmla="*/ 403 h 406"/>
                  <a:gd name="T14" fmla="*/ 1363 w 1367"/>
                  <a:gd name="T15" fmla="*/ 406 h 4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7" h="406">
                    <a:moveTo>
                      <a:pt x="1363" y="406"/>
                    </a:moveTo>
                    <a:cubicBezTo>
                      <a:pt x="1362" y="406"/>
                      <a:pt x="1362" y="406"/>
                      <a:pt x="1362" y="406"/>
                    </a:cubicBezTo>
                    <a:cubicBezTo>
                      <a:pt x="3" y="8"/>
                      <a:pt x="3" y="8"/>
                      <a:pt x="3" y="8"/>
                    </a:cubicBezTo>
                    <a:cubicBezTo>
                      <a:pt x="1" y="7"/>
                      <a:pt x="0" y="5"/>
                      <a:pt x="1" y="3"/>
                    </a:cubicBezTo>
                    <a:cubicBezTo>
                      <a:pt x="1" y="1"/>
                      <a:pt x="3" y="0"/>
                      <a:pt x="5" y="0"/>
                    </a:cubicBezTo>
                    <a:cubicBezTo>
                      <a:pt x="1364" y="398"/>
                      <a:pt x="1364" y="398"/>
                      <a:pt x="1364" y="398"/>
                    </a:cubicBezTo>
                    <a:cubicBezTo>
                      <a:pt x="1366" y="399"/>
                      <a:pt x="1367" y="401"/>
                      <a:pt x="1367" y="403"/>
                    </a:cubicBezTo>
                    <a:cubicBezTo>
                      <a:pt x="1366" y="405"/>
                      <a:pt x="1365" y="406"/>
                      <a:pt x="1363" y="4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5" name="Freeform 38"/>
              <p:cNvSpPr/>
              <p:nvPr/>
            </p:nvSpPr>
            <p:spPr bwMode="auto">
              <a:xfrm>
                <a:off x="5026824" y="2604335"/>
                <a:ext cx="755571" cy="464317"/>
              </a:xfrm>
              <a:custGeom>
                <a:avLst/>
                <a:gdLst>
                  <a:gd name="T0" fmla="*/ 5 w 841"/>
                  <a:gd name="T1" fmla="*/ 515 h 515"/>
                  <a:gd name="T2" fmla="*/ 1 w 841"/>
                  <a:gd name="T3" fmla="*/ 513 h 515"/>
                  <a:gd name="T4" fmla="*/ 3 w 841"/>
                  <a:gd name="T5" fmla="*/ 507 h 515"/>
                  <a:gd name="T6" fmla="*/ 835 w 841"/>
                  <a:gd name="T7" fmla="*/ 1 h 515"/>
                  <a:gd name="T8" fmla="*/ 840 w 841"/>
                  <a:gd name="T9" fmla="*/ 3 h 515"/>
                  <a:gd name="T10" fmla="*/ 839 w 841"/>
                  <a:gd name="T11" fmla="*/ 8 h 515"/>
                  <a:gd name="T12" fmla="*/ 7 w 841"/>
                  <a:gd name="T13" fmla="*/ 514 h 515"/>
                  <a:gd name="T14" fmla="*/ 5 w 841"/>
                  <a:gd name="T15" fmla="*/ 515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515">
                    <a:moveTo>
                      <a:pt x="5" y="515"/>
                    </a:moveTo>
                    <a:cubicBezTo>
                      <a:pt x="3" y="515"/>
                      <a:pt x="2" y="514"/>
                      <a:pt x="1" y="513"/>
                    </a:cubicBezTo>
                    <a:cubicBezTo>
                      <a:pt x="0" y="511"/>
                      <a:pt x="1" y="508"/>
                      <a:pt x="3" y="507"/>
                    </a:cubicBezTo>
                    <a:cubicBezTo>
                      <a:pt x="835" y="1"/>
                      <a:pt x="835" y="1"/>
                      <a:pt x="835" y="1"/>
                    </a:cubicBezTo>
                    <a:cubicBezTo>
                      <a:pt x="837" y="0"/>
                      <a:pt x="839" y="1"/>
                      <a:pt x="840" y="3"/>
                    </a:cubicBezTo>
                    <a:cubicBezTo>
                      <a:pt x="841" y="5"/>
                      <a:pt x="841" y="7"/>
                      <a:pt x="839" y="8"/>
                    </a:cubicBezTo>
                    <a:cubicBezTo>
                      <a:pt x="7" y="514"/>
                      <a:pt x="7" y="514"/>
                      <a:pt x="7" y="514"/>
                    </a:cubicBezTo>
                    <a:cubicBezTo>
                      <a:pt x="6" y="514"/>
                      <a:pt x="6" y="515"/>
                      <a:pt x="5" y="5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6" name="Freeform 39"/>
              <p:cNvSpPr/>
              <p:nvPr/>
            </p:nvSpPr>
            <p:spPr bwMode="auto">
              <a:xfrm>
                <a:off x="5385614" y="2604335"/>
                <a:ext cx="396780" cy="1246622"/>
              </a:xfrm>
              <a:custGeom>
                <a:avLst/>
                <a:gdLst>
                  <a:gd name="T0" fmla="*/ 5 w 441"/>
                  <a:gd name="T1" fmla="*/ 1385 h 1385"/>
                  <a:gd name="T2" fmla="*/ 4 w 441"/>
                  <a:gd name="T3" fmla="*/ 1385 h 1385"/>
                  <a:gd name="T4" fmla="*/ 1 w 441"/>
                  <a:gd name="T5" fmla="*/ 1380 h 1385"/>
                  <a:gd name="T6" fmla="*/ 433 w 441"/>
                  <a:gd name="T7" fmla="*/ 4 h 1385"/>
                  <a:gd name="T8" fmla="*/ 438 w 441"/>
                  <a:gd name="T9" fmla="*/ 1 h 1385"/>
                  <a:gd name="T10" fmla="*/ 441 w 441"/>
                  <a:gd name="T11" fmla="*/ 6 h 1385"/>
                  <a:gd name="T12" fmla="*/ 9 w 441"/>
                  <a:gd name="T13" fmla="*/ 1382 h 1385"/>
                  <a:gd name="T14" fmla="*/ 5 w 441"/>
                  <a:gd name="T15" fmla="*/ 1385 h 1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385">
                    <a:moveTo>
                      <a:pt x="5" y="1385"/>
                    </a:moveTo>
                    <a:cubicBezTo>
                      <a:pt x="5" y="1385"/>
                      <a:pt x="4" y="1385"/>
                      <a:pt x="4" y="1385"/>
                    </a:cubicBezTo>
                    <a:cubicBezTo>
                      <a:pt x="2" y="1384"/>
                      <a:pt x="0" y="1382"/>
                      <a:pt x="1" y="1380"/>
                    </a:cubicBezTo>
                    <a:cubicBezTo>
                      <a:pt x="433" y="4"/>
                      <a:pt x="433" y="4"/>
                      <a:pt x="433" y="4"/>
                    </a:cubicBezTo>
                    <a:cubicBezTo>
                      <a:pt x="434" y="1"/>
                      <a:pt x="436" y="0"/>
                      <a:pt x="438" y="1"/>
                    </a:cubicBezTo>
                    <a:cubicBezTo>
                      <a:pt x="440" y="2"/>
                      <a:pt x="441" y="4"/>
                      <a:pt x="441" y="6"/>
                    </a:cubicBezTo>
                    <a:cubicBezTo>
                      <a:pt x="9" y="1382"/>
                      <a:pt x="9" y="1382"/>
                      <a:pt x="9" y="1382"/>
                    </a:cubicBezTo>
                    <a:cubicBezTo>
                      <a:pt x="8" y="1384"/>
                      <a:pt x="7" y="1385"/>
                      <a:pt x="5" y="138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7" name="Freeform 40"/>
              <p:cNvSpPr/>
              <p:nvPr/>
            </p:nvSpPr>
            <p:spPr bwMode="auto">
              <a:xfrm>
                <a:off x="5773952" y="2604335"/>
                <a:ext cx="139296" cy="590949"/>
              </a:xfrm>
              <a:custGeom>
                <a:avLst/>
                <a:gdLst>
                  <a:gd name="T0" fmla="*/ 150 w 155"/>
                  <a:gd name="T1" fmla="*/ 656 h 656"/>
                  <a:gd name="T2" fmla="*/ 146 w 155"/>
                  <a:gd name="T3" fmla="*/ 652 h 656"/>
                  <a:gd name="T4" fmla="*/ 1 w 155"/>
                  <a:gd name="T5" fmla="*/ 6 h 656"/>
                  <a:gd name="T6" fmla="*/ 4 w 155"/>
                  <a:gd name="T7" fmla="*/ 1 h 656"/>
                  <a:gd name="T8" fmla="*/ 9 w 155"/>
                  <a:gd name="T9" fmla="*/ 4 h 656"/>
                  <a:gd name="T10" fmla="*/ 154 w 155"/>
                  <a:gd name="T11" fmla="*/ 651 h 656"/>
                  <a:gd name="T12" fmla="*/ 151 w 155"/>
                  <a:gd name="T13" fmla="*/ 655 h 656"/>
                  <a:gd name="T14" fmla="*/ 150 w 15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656">
                    <a:moveTo>
                      <a:pt x="150" y="656"/>
                    </a:moveTo>
                    <a:cubicBezTo>
                      <a:pt x="148" y="656"/>
                      <a:pt x="147" y="654"/>
                      <a:pt x="146" y="652"/>
                    </a:cubicBezTo>
                    <a:cubicBezTo>
                      <a:pt x="1" y="6"/>
                      <a:pt x="1" y="6"/>
                      <a:pt x="1" y="6"/>
                    </a:cubicBezTo>
                    <a:cubicBezTo>
                      <a:pt x="0" y="3"/>
                      <a:pt x="2" y="1"/>
                      <a:pt x="4" y="1"/>
                    </a:cubicBezTo>
                    <a:cubicBezTo>
                      <a:pt x="6" y="0"/>
                      <a:pt x="8" y="2"/>
                      <a:pt x="9" y="4"/>
                    </a:cubicBezTo>
                    <a:cubicBezTo>
                      <a:pt x="154" y="651"/>
                      <a:pt x="154" y="651"/>
                      <a:pt x="154" y="651"/>
                    </a:cubicBezTo>
                    <a:cubicBezTo>
                      <a:pt x="155" y="653"/>
                      <a:pt x="153" y="655"/>
                      <a:pt x="151" y="655"/>
                    </a:cubicBezTo>
                    <a:cubicBezTo>
                      <a:pt x="151" y="656"/>
                      <a:pt x="150" y="656"/>
                      <a:pt x="150" y="65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8" name="Freeform 41"/>
              <p:cNvSpPr/>
              <p:nvPr/>
            </p:nvSpPr>
            <p:spPr bwMode="auto">
              <a:xfrm>
                <a:off x="5906212" y="3075688"/>
                <a:ext cx="892052" cy="119597"/>
              </a:xfrm>
              <a:custGeom>
                <a:avLst/>
                <a:gdLst>
                  <a:gd name="T0" fmla="*/ 4 w 992"/>
                  <a:gd name="T1" fmla="*/ 133 h 133"/>
                  <a:gd name="T2" fmla="*/ 0 w 992"/>
                  <a:gd name="T3" fmla="*/ 129 h 133"/>
                  <a:gd name="T4" fmla="*/ 4 w 992"/>
                  <a:gd name="T5" fmla="*/ 125 h 133"/>
                  <a:gd name="T6" fmla="*/ 988 w 992"/>
                  <a:gd name="T7" fmla="*/ 0 h 133"/>
                  <a:gd name="T8" fmla="*/ 992 w 992"/>
                  <a:gd name="T9" fmla="*/ 4 h 133"/>
                  <a:gd name="T10" fmla="*/ 989 w 992"/>
                  <a:gd name="T11" fmla="*/ 8 h 133"/>
                  <a:gd name="T12" fmla="*/ 5 w 992"/>
                  <a:gd name="T13" fmla="*/ 133 h 133"/>
                  <a:gd name="T14" fmla="*/ 4 w 99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133">
                    <a:moveTo>
                      <a:pt x="4" y="133"/>
                    </a:moveTo>
                    <a:cubicBezTo>
                      <a:pt x="2" y="133"/>
                      <a:pt x="0" y="131"/>
                      <a:pt x="0" y="129"/>
                    </a:cubicBezTo>
                    <a:cubicBezTo>
                      <a:pt x="0" y="127"/>
                      <a:pt x="1" y="125"/>
                      <a:pt x="4" y="125"/>
                    </a:cubicBezTo>
                    <a:cubicBezTo>
                      <a:pt x="988" y="0"/>
                      <a:pt x="988" y="0"/>
                      <a:pt x="988" y="0"/>
                    </a:cubicBezTo>
                    <a:cubicBezTo>
                      <a:pt x="990" y="0"/>
                      <a:pt x="992" y="2"/>
                      <a:pt x="992" y="4"/>
                    </a:cubicBezTo>
                    <a:cubicBezTo>
                      <a:pt x="992" y="6"/>
                      <a:pt x="991" y="8"/>
                      <a:pt x="989" y="8"/>
                    </a:cubicBezTo>
                    <a:cubicBezTo>
                      <a:pt x="5" y="133"/>
                      <a:pt x="5" y="133"/>
                      <a:pt x="5" y="133"/>
                    </a:cubicBezTo>
                    <a:cubicBezTo>
                      <a:pt x="5" y="133"/>
                      <a:pt x="4" y="133"/>
                      <a:pt x="4" y="133"/>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39" name="Freeform 42"/>
              <p:cNvSpPr/>
              <p:nvPr/>
            </p:nvSpPr>
            <p:spPr bwMode="auto">
              <a:xfrm>
                <a:off x="5906212" y="2253987"/>
                <a:ext cx="303917" cy="941298"/>
              </a:xfrm>
              <a:custGeom>
                <a:avLst/>
                <a:gdLst>
                  <a:gd name="T0" fmla="*/ 4 w 338"/>
                  <a:gd name="T1" fmla="*/ 1046 h 1046"/>
                  <a:gd name="T2" fmla="*/ 3 w 338"/>
                  <a:gd name="T3" fmla="*/ 1045 h 1046"/>
                  <a:gd name="T4" fmla="*/ 0 w 338"/>
                  <a:gd name="T5" fmla="*/ 1040 h 1046"/>
                  <a:gd name="T6" fmla="*/ 329 w 338"/>
                  <a:gd name="T7" fmla="*/ 4 h 1046"/>
                  <a:gd name="T8" fmla="*/ 334 w 338"/>
                  <a:gd name="T9" fmla="*/ 1 h 1046"/>
                  <a:gd name="T10" fmla="*/ 337 w 338"/>
                  <a:gd name="T11" fmla="*/ 6 h 1046"/>
                  <a:gd name="T12" fmla="*/ 8 w 338"/>
                  <a:gd name="T13" fmla="*/ 1043 h 1046"/>
                  <a:gd name="T14" fmla="*/ 4 w 338"/>
                  <a:gd name="T15" fmla="*/ 1046 h 10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046">
                    <a:moveTo>
                      <a:pt x="4" y="1046"/>
                    </a:moveTo>
                    <a:cubicBezTo>
                      <a:pt x="4" y="1046"/>
                      <a:pt x="3" y="1045"/>
                      <a:pt x="3" y="1045"/>
                    </a:cubicBezTo>
                    <a:cubicBezTo>
                      <a:pt x="1" y="1045"/>
                      <a:pt x="0" y="1042"/>
                      <a:pt x="0" y="1040"/>
                    </a:cubicBezTo>
                    <a:cubicBezTo>
                      <a:pt x="329" y="4"/>
                      <a:pt x="329" y="4"/>
                      <a:pt x="329" y="4"/>
                    </a:cubicBezTo>
                    <a:cubicBezTo>
                      <a:pt x="330" y="2"/>
                      <a:pt x="332" y="0"/>
                      <a:pt x="334" y="1"/>
                    </a:cubicBezTo>
                    <a:cubicBezTo>
                      <a:pt x="337" y="2"/>
                      <a:pt x="338" y="4"/>
                      <a:pt x="337" y="6"/>
                    </a:cubicBezTo>
                    <a:cubicBezTo>
                      <a:pt x="8" y="1043"/>
                      <a:pt x="8" y="1043"/>
                      <a:pt x="8" y="1043"/>
                    </a:cubicBezTo>
                    <a:cubicBezTo>
                      <a:pt x="7" y="1044"/>
                      <a:pt x="6" y="1046"/>
                      <a:pt x="4" y="104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0" name="Freeform 43"/>
              <p:cNvSpPr/>
              <p:nvPr/>
            </p:nvSpPr>
            <p:spPr bwMode="auto">
              <a:xfrm>
                <a:off x="6201687" y="2175194"/>
                <a:ext cx="794968" cy="87235"/>
              </a:xfrm>
              <a:custGeom>
                <a:avLst/>
                <a:gdLst>
                  <a:gd name="T0" fmla="*/ 4 w 884"/>
                  <a:gd name="T1" fmla="*/ 96 h 96"/>
                  <a:gd name="T2" fmla="*/ 0 w 884"/>
                  <a:gd name="T3" fmla="*/ 92 h 96"/>
                  <a:gd name="T4" fmla="*/ 4 w 884"/>
                  <a:gd name="T5" fmla="*/ 88 h 96"/>
                  <a:gd name="T6" fmla="*/ 880 w 884"/>
                  <a:gd name="T7" fmla="*/ 0 h 96"/>
                  <a:gd name="T8" fmla="*/ 884 w 884"/>
                  <a:gd name="T9" fmla="*/ 4 h 96"/>
                  <a:gd name="T10" fmla="*/ 880 w 884"/>
                  <a:gd name="T11" fmla="*/ 8 h 96"/>
                  <a:gd name="T12" fmla="*/ 5 w 884"/>
                  <a:gd name="T13" fmla="*/ 96 h 96"/>
                  <a:gd name="T14" fmla="*/ 4 w 884"/>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4" h="96">
                    <a:moveTo>
                      <a:pt x="4" y="96"/>
                    </a:moveTo>
                    <a:cubicBezTo>
                      <a:pt x="2" y="96"/>
                      <a:pt x="0" y="94"/>
                      <a:pt x="0" y="92"/>
                    </a:cubicBezTo>
                    <a:cubicBezTo>
                      <a:pt x="0" y="90"/>
                      <a:pt x="2" y="88"/>
                      <a:pt x="4" y="88"/>
                    </a:cubicBezTo>
                    <a:cubicBezTo>
                      <a:pt x="880" y="0"/>
                      <a:pt x="880" y="0"/>
                      <a:pt x="880" y="0"/>
                    </a:cubicBezTo>
                    <a:cubicBezTo>
                      <a:pt x="882" y="0"/>
                      <a:pt x="884" y="2"/>
                      <a:pt x="884" y="4"/>
                    </a:cubicBezTo>
                    <a:cubicBezTo>
                      <a:pt x="884" y="6"/>
                      <a:pt x="883" y="8"/>
                      <a:pt x="880" y="8"/>
                    </a:cubicBezTo>
                    <a:cubicBezTo>
                      <a:pt x="5" y="96"/>
                      <a:pt x="5" y="96"/>
                      <a:pt x="5" y="96"/>
                    </a:cubicBezTo>
                    <a:cubicBezTo>
                      <a:pt x="4" y="96"/>
                      <a:pt x="4" y="96"/>
                      <a:pt x="4" y="9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1" name="Freeform 44"/>
              <p:cNvSpPr/>
              <p:nvPr/>
            </p:nvSpPr>
            <p:spPr bwMode="auto">
              <a:xfrm>
                <a:off x="6201687" y="2253987"/>
                <a:ext cx="596577" cy="828737"/>
              </a:xfrm>
              <a:custGeom>
                <a:avLst/>
                <a:gdLst>
                  <a:gd name="T0" fmla="*/ 659 w 664"/>
                  <a:gd name="T1" fmla="*/ 921 h 921"/>
                  <a:gd name="T2" fmla="*/ 656 w 664"/>
                  <a:gd name="T3" fmla="*/ 920 h 921"/>
                  <a:gd name="T4" fmla="*/ 1 w 664"/>
                  <a:gd name="T5" fmla="*/ 7 h 921"/>
                  <a:gd name="T6" fmla="*/ 2 w 664"/>
                  <a:gd name="T7" fmla="*/ 2 h 921"/>
                  <a:gd name="T8" fmla="*/ 7 w 664"/>
                  <a:gd name="T9" fmla="*/ 2 h 921"/>
                  <a:gd name="T10" fmla="*/ 662 w 664"/>
                  <a:gd name="T11" fmla="*/ 915 h 921"/>
                  <a:gd name="T12" fmla="*/ 661 w 664"/>
                  <a:gd name="T13" fmla="*/ 921 h 921"/>
                  <a:gd name="T14" fmla="*/ 659 w 664"/>
                  <a:gd name="T15" fmla="*/ 921 h 9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921">
                    <a:moveTo>
                      <a:pt x="659" y="921"/>
                    </a:moveTo>
                    <a:cubicBezTo>
                      <a:pt x="658" y="921"/>
                      <a:pt x="657" y="921"/>
                      <a:pt x="656" y="920"/>
                    </a:cubicBezTo>
                    <a:cubicBezTo>
                      <a:pt x="1" y="7"/>
                      <a:pt x="1" y="7"/>
                      <a:pt x="1" y="7"/>
                    </a:cubicBezTo>
                    <a:cubicBezTo>
                      <a:pt x="0" y="5"/>
                      <a:pt x="0" y="3"/>
                      <a:pt x="2" y="2"/>
                    </a:cubicBezTo>
                    <a:cubicBezTo>
                      <a:pt x="4" y="0"/>
                      <a:pt x="6" y="1"/>
                      <a:pt x="7" y="2"/>
                    </a:cubicBezTo>
                    <a:cubicBezTo>
                      <a:pt x="662" y="915"/>
                      <a:pt x="662" y="915"/>
                      <a:pt x="662" y="915"/>
                    </a:cubicBezTo>
                    <a:cubicBezTo>
                      <a:pt x="664" y="917"/>
                      <a:pt x="663" y="919"/>
                      <a:pt x="661" y="921"/>
                    </a:cubicBezTo>
                    <a:cubicBezTo>
                      <a:pt x="661" y="921"/>
                      <a:pt x="660" y="921"/>
                      <a:pt x="659" y="921"/>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2" name="Freeform 45"/>
              <p:cNvSpPr/>
              <p:nvPr/>
            </p:nvSpPr>
            <p:spPr bwMode="auto">
              <a:xfrm>
                <a:off x="6201687" y="2253987"/>
                <a:ext cx="914564" cy="585321"/>
              </a:xfrm>
              <a:custGeom>
                <a:avLst/>
                <a:gdLst>
                  <a:gd name="T0" fmla="*/ 1012 w 1017"/>
                  <a:gd name="T1" fmla="*/ 650 h 650"/>
                  <a:gd name="T2" fmla="*/ 1010 w 1017"/>
                  <a:gd name="T3" fmla="*/ 650 h 650"/>
                  <a:gd name="T4" fmla="*/ 2 w 1017"/>
                  <a:gd name="T5" fmla="*/ 8 h 650"/>
                  <a:gd name="T6" fmla="*/ 1 w 1017"/>
                  <a:gd name="T7" fmla="*/ 3 h 650"/>
                  <a:gd name="T8" fmla="*/ 6 w 1017"/>
                  <a:gd name="T9" fmla="*/ 1 h 650"/>
                  <a:gd name="T10" fmla="*/ 1015 w 1017"/>
                  <a:gd name="T11" fmla="*/ 643 h 650"/>
                  <a:gd name="T12" fmla="*/ 1016 w 1017"/>
                  <a:gd name="T13" fmla="*/ 649 h 650"/>
                  <a:gd name="T14" fmla="*/ 1012 w 1017"/>
                  <a:gd name="T15" fmla="*/ 65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650">
                    <a:moveTo>
                      <a:pt x="1012" y="650"/>
                    </a:moveTo>
                    <a:cubicBezTo>
                      <a:pt x="1012" y="650"/>
                      <a:pt x="1011" y="650"/>
                      <a:pt x="1010" y="650"/>
                    </a:cubicBezTo>
                    <a:cubicBezTo>
                      <a:pt x="2" y="8"/>
                      <a:pt x="2" y="8"/>
                      <a:pt x="2" y="8"/>
                    </a:cubicBezTo>
                    <a:cubicBezTo>
                      <a:pt x="0" y="7"/>
                      <a:pt x="0" y="5"/>
                      <a:pt x="1" y="3"/>
                    </a:cubicBezTo>
                    <a:cubicBezTo>
                      <a:pt x="2" y="1"/>
                      <a:pt x="4" y="0"/>
                      <a:pt x="6" y="1"/>
                    </a:cubicBezTo>
                    <a:cubicBezTo>
                      <a:pt x="1015" y="643"/>
                      <a:pt x="1015" y="643"/>
                      <a:pt x="1015" y="643"/>
                    </a:cubicBezTo>
                    <a:cubicBezTo>
                      <a:pt x="1016" y="644"/>
                      <a:pt x="1017" y="647"/>
                      <a:pt x="1016" y="649"/>
                    </a:cubicBezTo>
                    <a:cubicBezTo>
                      <a:pt x="1015" y="650"/>
                      <a:pt x="1014" y="650"/>
                      <a:pt x="1012" y="65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3" name="Freeform 46"/>
              <p:cNvSpPr/>
              <p:nvPr/>
            </p:nvSpPr>
            <p:spPr bwMode="auto">
              <a:xfrm>
                <a:off x="6989619" y="2175194"/>
                <a:ext cx="126632" cy="664115"/>
              </a:xfrm>
              <a:custGeom>
                <a:avLst/>
                <a:gdLst>
                  <a:gd name="T0" fmla="*/ 136 w 141"/>
                  <a:gd name="T1" fmla="*/ 737 h 737"/>
                  <a:gd name="T2" fmla="*/ 132 w 141"/>
                  <a:gd name="T3" fmla="*/ 734 h 737"/>
                  <a:gd name="T4" fmla="*/ 0 w 141"/>
                  <a:gd name="T5" fmla="*/ 5 h 737"/>
                  <a:gd name="T6" fmla="*/ 3 w 141"/>
                  <a:gd name="T7" fmla="*/ 0 h 737"/>
                  <a:gd name="T8" fmla="*/ 8 w 141"/>
                  <a:gd name="T9" fmla="*/ 3 h 737"/>
                  <a:gd name="T10" fmla="*/ 140 w 141"/>
                  <a:gd name="T11" fmla="*/ 733 h 737"/>
                  <a:gd name="T12" fmla="*/ 137 w 141"/>
                  <a:gd name="T13" fmla="*/ 737 h 737"/>
                  <a:gd name="T14" fmla="*/ 136 w 141"/>
                  <a:gd name="T15" fmla="*/ 737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737">
                    <a:moveTo>
                      <a:pt x="136" y="737"/>
                    </a:moveTo>
                    <a:cubicBezTo>
                      <a:pt x="134" y="737"/>
                      <a:pt x="133" y="736"/>
                      <a:pt x="132" y="734"/>
                    </a:cubicBezTo>
                    <a:cubicBezTo>
                      <a:pt x="0" y="5"/>
                      <a:pt x="0" y="5"/>
                      <a:pt x="0" y="5"/>
                    </a:cubicBezTo>
                    <a:cubicBezTo>
                      <a:pt x="0" y="3"/>
                      <a:pt x="1" y="1"/>
                      <a:pt x="3" y="0"/>
                    </a:cubicBezTo>
                    <a:cubicBezTo>
                      <a:pt x="6" y="0"/>
                      <a:pt x="8" y="1"/>
                      <a:pt x="8" y="3"/>
                    </a:cubicBezTo>
                    <a:cubicBezTo>
                      <a:pt x="140" y="733"/>
                      <a:pt x="140" y="733"/>
                      <a:pt x="140" y="733"/>
                    </a:cubicBezTo>
                    <a:cubicBezTo>
                      <a:pt x="141" y="735"/>
                      <a:pt x="139" y="737"/>
                      <a:pt x="137" y="737"/>
                    </a:cubicBezTo>
                    <a:cubicBezTo>
                      <a:pt x="137" y="737"/>
                      <a:pt x="137" y="737"/>
                      <a:pt x="136" y="737"/>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4" name="Freeform 47"/>
              <p:cNvSpPr/>
              <p:nvPr/>
            </p:nvSpPr>
            <p:spPr bwMode="auto">
              <a:xfrm>
                <a:off x="6791229" y="2832273"/>
                <a:ext cx="325023" cy="250450"/>
              </a:xfrm>
              <a:custGeom>
                <a:avLst/>
                <a:gdLst>
                  <a:gd name="T0" fmla="*/ 4 w 362"/>
                  <a:gd name="T1" fmla="*/ 279 h 279"/>
                  <a:gd name="T2" fmla="*/ 1 w 362"/>
                  <a:gd name="T3" fmla="*/ 278 h 279"/>
                  <a:gd name="T4" fmla="*/ 2 w 362"/>
                  <a:gd name="T5" fmla="*/ 272 h 279"/>
                  <a:gd name="T6" fmla="*/ 355 w 362"/>
                  <a:gd name="T7" fmla="*/ 1 h 279"/>
                  <a:gd name="T8" fmla="*/ 361 w 362"/>
                  <a:gd name="T9" fmla="*/ 2 h 279"/>
                  <a:gd name="T10" fmla="*/ 360 w 362"/>
                  <a:gd name="T11" fmla="*/ 8 h 279"/>
                  <a:gd name="T12" fmla="*/ 7 w 362"/>
                  <a:gd name="T13" fmla="*/ 279 h 279"/>
                  <a:gd name="T14" fmla="*/ 4 w 362"/>
                  <a:gd name="T15" fmla="*/ 279 h 2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279">
                    <a:moveTo>
                      <a:pt x="4" y="279"/>
                    </a:moveTo>
                    <a:cubicBezTo>
                      <a:pt x="3" y="279"/>
                      <a:pt x="2" y="279"/>
                      <a:pt x="1" y="278"/>
                    </a:cubicBezTo>
                    <a:cubicBezTo>
                      <a:pt x="0" y="276"/>
                      <a:pt x="0" y="274"/>
                      <a:pt x="2" y="272"/>
                    </a:cubicBezTo>
                    <a:cubicBezTo>
                      <a:pt x="355" y="1"/>
                      <a:pt x="355" y="1"/>
                      <a:pt x="355" y="1"/>
                    </a:cubicBezTo>
                    <a:cubicBezTo>
                      <a:pt x="357" y="0"/>
                      <a:pt x="359" y="0"/>
                      <a:pt x="361" y="2"/>
                    </a:cubicBezTo>
                    <a:cubicBezTo>
                      <a:pt x="362" y="4"/>
                      <a:pt x="362" y="6"/>
                      <a:pt x="360" y="8"/>
                    </a:cubicBezTo>
                    <a:cubicBezTo>
                      <a:pt x="7" y="279"/>
                      <a:pt x="7" y="279"/>
                      <a:pt x="7" y="279"/>
                    </a:cubicBezTo>
                    <a:cubicBezTo>
                      <a:pt x="6" y="279"/>
                      <a:pt x="5" y="279"/>
                      <a:pt x="4" y="27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5" name="Freeform 48"/>
              <p:cNvSpPr/>
              <p:nvPr/>
            </p:nvSpPr>
            <p:spPr bwMode="auto">
              <a:xfrm>
                <a:off x="5385615" y="3186843"/>
                <a:ext cx="527634" cy="664115"/>
              </a:xfrm>
              <a:custGeom>
                <a:avLst/>
                <a:gdLst>
                  <a:gd name="T0" fmla="*/ 5 w 587"/>
                  <a:gd name="T1" fmla="*/ 738 h 738"/>
                  <a:gd name="T2" fmla="*/ 2 w 587"/>
                  <a:gd name="T3" fmla="*/ 737 h 738"/>
                  <a:gd name="T4" fmla="*/ 2 w 587"/>
                  <a:gd name="T5" fmla="*/ 731 h 738"/>
                  <a:gd name="T6" fmla="*/ 579 w 587"/>
                  <a:gd name="T7" fmla="*/ 2 h 738"/>
                  <a:gd name="T8" fmla="*/ 585 w 587"/>
                  <a:gd name="T9" fmla="*/ 1 h 738"/>
                  <a:gd name="T10" fmla="*/ 585 w 587"/>
                  <a:gd name="T11" fmla="*/ 7 h 738"/>
                  <a:gd name="T12" fmla="*/ 8 w 587"/>
                  <a:gd name="T13" fmla="*/ 736 h 738"/>
                  <a:gd name="T14" fmla="*/ 5 w 587"/>
                  <a:gd name="T15" fmla="*/ 738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738">
                    <a:moveTo>
                      <a:pt x="5" y="738"/>
                    </a:moveTo>
                    <a:cubicBezTo>
                      <a:pt x="4" y="738"/>
                      <a:pt x="3" y="738"/>
                      <a:pt x="2" y="737"/>
                    </a:cubicBezTo>
                    <a:cubicBezTo>
                      <a:pt x="1" y="736"/>
                      <a:pt x="0" y="733"/>
                      <a:pt x="2" y="731"/>
                    </a:cubicBezTo>
                    <a:cubicBezTo>
                      <a:pt x="579" y="2"/>
                      <a:pt x="579" y="2"/>
                      <a:pt x="579" y="2"/>
                    </a:cubicBezTo>
                    <a:cubicBezTo>
                      <a:pt x="580" y="0"/>
                      <a:pt x="583" y="0"/>
                      <a:pt x="585" y="1"/>
                    </a:cubicBezTo>
                    <a:cubicBezTo>
                      <a:pt x="586" y="3"/>
                      <a:pt x="587" y="5"/>
                      <a:pt x="585" y="7"/>
                    </a:cubicBezTo>
                    <a:cubicBezTo>
                      <a:pt x="8" y="736"/>
                      <a:pt x="8" y="736"/>
                      <a:pt x="8" y="736"/>
                    </a:cubicBezTo>
                    <a:cubicBezTo>
                      <a:pt x="7" y="737"/>
                      <a:pt x="6" y="738"/>
                      <a:pt x="5" y="73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6" name="Freeform 49"/>
              <p:cNvSpPr/>
              <p:nvPr/>
            </p:nvSpPr>
            <p:spPr bwMode="auto">
              <a:xfrm>
                <a:off x="3925126" y="4059196"/>
                <a:ext cx="229345" cy="85829"/>
              </a:xfrm>
              <a:custGeom>
                <a:avLst/>
                <a:gdLst>
                  <a:gd name="T0" fmla="*/ 251 w 255"/>
                  <a:gd name="T1" fmla="*/ 95 h 95"/>
                  <a:gd name="T2" fmla="*/ 249 w 255"/>
                  <a:gd name="T3" fmla="*/ 94 h 95"/>
                  <a:gd name="T4" fmla="*/ 3 w 255"/>
                  <a:gd name="T5" fmla="*/ 8 h 95"/>
                  <a:gd name="T6" fmla="*/ 1 w 255"/>
                  <a:gd name="T7" fmla="*/ 3 h 95"/>
                  <a:gd name="T8" fmla="*/ 6 w 255"/>
                  <a:gd name="T9" fmla="*/ 1 h 95"/>
                  <a:gd name="T10" fmla="*/ 252 w 255"/>
                  <a:gd name="T11" fmla="*/ 87 h 95"/>
                  <a:gd name="T12" fmla="*/ 254 w 255"/>
                  <a:gd name="T13" fmla="*/ 92 h 95"/>
                  <a:gd name="T14" fmla="*/ 251 w 255"/>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5">
                    <a:moveTo>
                      <a:pt x="251" y="95"/>
                    </a:moveTo>
                    <a:cubicBezTo>
                      <a:pt x="250" y="95"/>
                      <a:pt x="250" y="95"/>
                      <a:pt x="249" y="94"/>
                    </a:cubicBezTo>
                    <a:cubicBezTo>
                      <a:pt x="3" y="8"/>
                      <a:pt x="3" y="8"/>
                      <a:pt x="3" y="8"/>
                    </a:cubicBezTo>
                    <a:cubicBezTo>
                      <a:pt x="1" y="8"/>
                      <a:pt x="0" y="5"/>
                      <a:pt x="1" y="3"/>
                    </a:cubicBezTo>
                    <a:cubicBezTo>
                      <a:pt x="1" y="1"/>
                      <a:pt x="4" y="0"/>
                      <a:pt x="6" y="1"/>
                    </a:cubicBezTo>
                    <a:cubicBezTo>
                      <a:pt x="252" y="87"/>
                      <a:pt x="252" y="87"/>
                      <a:pt x="252" y="87"/>
                    </a:cubicBezTo>
                    <a:cubicBezTo>
                      <a:pt x="254" y="88"/>
                      <a:pt x="255" y="90"/>
                      <a:pt x="254" y="92"/>
                    </a:cubicBezTo>
                    <a:cubicBezTo>
                      <a:pt x="254" y="94"/>
                      <a:pt x="252" y="95"/>
                      <a:pt x="251" y="9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7" name="Freeform 50"/>
              <p:cNvSpPr/>
              <p:nvPr/>
            </p:nvSpPr>
            <p:spPr bwMode="auto">
              <a:xfrm flipH="1">
                <a:off x="4154470" y="4136583"/>
                <a:ext cx="45719" cy="387557"/>
              </a:xfrm>
              <a:custGeom>
                <a:avLst/>
                <a:gdLst>
                  <a:gd name="T0" fmla="*/ 5 w 255"/>
                  <a:gd name="T1" fmla="*/ 960 h 960"/>
                  <a:gd name="T2" fmla="*/ 4 w 255"/>
                  <a:gd name="T3" fmla="*/ 960 h 960"/>
                  <a:gd name="T4" fmla="*/ 1 w 255"/>
                  <a:gd name="T5" fmla="*/ 955 h 960"/>
                  <a:gd name="T6" fmla="*/ 247 w 255"/>
                  <a:gd name="T7" fmla="*/ 4 h 960"/>
                  <a:gd name="T8" fmla="*/ 252 w 255"/>
                  <a:gd name="T9" fmla="*/ 1 h 960"/>
                  <a:gd name="T10" fmla="*/ 255 w 255"/>
                  <a:gd name="T11" fmla="*/ 6 h 960"/>
                  <a:gd name="T12" fmla="*/ 9 w 255"/>
                  <a:gd name="T13" fmla="*/ 957 h 960"/>
                  <a:gd name="T14" fmla="*/ 5 w 255"/>
                  <a:gd name="T15" fmla="*/ 960 h 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960">
                    <a:moveTo>
                      <a:pt x="5" y="960"/>
                    </a:moveTo>
                    <a:cubicBezTo>
                      <a:pt x="4" y="960"/>
                      <a:pt x="4" y="960"/>
                      <a:pt x="4" y="960"/>
                    </a:cubicBezTo>
                    <a:cubicBezTo>
                      <a:pt x="2" y="960"/>
                      <a:pt x="0" y="957"/>
                      <a:pt x="1" y="955"/>
                    </a:cubicBezTo>
                    <a:cubicBezTo>
                      <a:pt x="247" y="4"/>
                      <a:pt x="247" y="4"/>
                      <a:pt x="247" y="4"/>
                    </a:cubicBezTo>
                    <a:cubicBezTo>
                      <a:pt x="247" y="1"/>
                      <a:pt x="250" y="0"/>
                      <a:pt x="252" y="1"/>
                    </a:cubicBezTo>
                    <a:cubicBezTo>
                      <a:pt x="254" y="1"/>
                      <a:pt x="255" y="3"/>
                      <a:pt x="255" y="6"/>
                    </a:cubicBezTo>
                    <a:cubicBezTo>
                      <a:pt x="9" y="957"/>
                      <a:pt x="9" y="957"/>
                      <a:pt x="9" y="957"/>
                    </a:cubicBezTo>
                    <a:cubicBezTo>
                      <a:pt x="8" y="959"/>
                      <a:pt x="6" y="960"/>
                      <a:pt x="5" y="96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8" name="Freeform 51"/>
              <p:cNvSpPr/>
              <p:nvPr/>
            </p:nvSpPr>
            <p:spPr bwMode="auto">
              <a:xfrm>
                <a:off x="4147435" y="3689151"/>
                <a:ext cx="590949" cy="455875"/>
              </a:xfrm>
              <a:custGeom>
                <a:avLst/>
                <a:gdLst>
                  <a:gd name="T0" fmla="*/ 5 w 658"/>
                  <a:gd name="T1" fmla="*/ 506 h 506"/>
                  <a:gd name="T2" fmla="*/ 1 w 658"/>
                  <a:gd name="T3" fmla="*/ 504 h 506"/>
                  <a:gd name="T4" fmla="*/ 2 w 658"/>
                  <a:gd name="T5" fmla="*/ 498 h 506"/>
                  <a:gd name="T6" fmla="*/ 651 w 658"/>
                  <a:gd name="T7" fmla="*/ 1 h 506"/>
                  <a:gd name="T8" fmla="*/ 656 w 658"/>
                  <a:gd name="T9" fmla="*/ 2 h 506"/>
                  <a:gd name="T10" fmla="*/ 656 w 658"/>
                  <a:gd name="T11" fmla="*/ 8 h 506"/>
                  <a:gd name="T12" fmla="*/ 7 w 658"/>
                  <a:gd name="T13" fmla="*/ 505 h 506"/>
                  <a:gd name="T14" fmla="*/ 5 w 658"/>
                  <a:gd name="T15" fmla="*/ 506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506">
                    <a:moveTo>
                      <a:pt x="5" y="506"/>
                    </a:moveTo>
                    <a:cubicBezTo>
                      <a:pt x="3" y="506"/>
                      <a:pt x="2" y="505"/>
                      <a:pt x="1" y="504"/>
                    </a:cubicBezTo>
                    <a:cubicBezTo>
                      <a:pt x="0" y="502"/>
                      <a:pt x="0" y="500"/>
                      <a:pt x="2" y="498"/>
                    </a:cubicBezTo>
                    <a:cubicBezTo>
                      <a:pt x="651" y="1"/>
                      <a:pt x="651" y="1"/>
                      <a:pt x="651" y="1"/>
                    </a:cubicBezTo>
                    <a:cubicBezTo>
                      <a:pt x="653" y="0"/>
                      <a:pt x="655" y="0"/>
                      <a:pt x="656" y="2"/>
                    </a:cubicBezTo>
                    <a:cubicBezTo>
                      <a:pt x="658" y="4"/>
                      <a:pt x="657" y="6"/>
                      <a:pt x="656" y="8"/>
                    </a:cubicBezTo>
                    <a:cubicBezTo>
                      <a:pt x="7" y="505"/>
                      <a:pt x="7" y="505"/>
                      <a:pt x="7" y="505"/>
                    </a:cubicBezTo>
                    <a:cubicBezTo>
                      <a:pt x="6" y="505"/>
                      <a:pt x="6" y="506"/>
                      <a:pt x="5" y="50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49" name="Freeform 52"/>
              <p:cNvSpPr/>
              <p:nvPr/>
            </p:nvSpPr>
            <p:spPr bwMode="auto">
              <a:xfrm>
                <a:off x="3925126" y="3689152"/>
                <a:ext cx="813259" cy="378489"/>
              </a:xfrm>
              <a:custGeom>
                <a:avLst/>
                <a:gdLst>
                  <a:gd name="T0" fmla="*/ 4 w 904"/>
                  <a:gd name="T1" fmla="*/ 420 h 420"/>
                  <a:gd name="T2" fmla="*/ 1 w 904"/>
                  <a:gd name="T3" fmla="*/ 417 h 420"/>
                  <a:gd name="T4" fmla="*/ 3 w 904"/>
                  <a:gd name="T5" fmla="*/ 412 h 420"/>
                  <a:gd name="T6" fmla="*/ 898 w 904"/>
                  <a:gd name="T7" fmla="*/ 1 h 420"/>
                  <a:gd name="T8" fmla="*/ 903 w 904"/>
                  <a:gd name="T9" fmla="*/ 3 h 420"/>
                  <a:gd name="T10" fmla="*/ 901 w 904"/>
                  <a:gd name="T11" fmla="*/ 8 h 420"/>
                  <a:gd name="T12" fmla="*/ 6 w 904"/>
                  <a:gd name="T13" fmla="*/ 419 h 420"/>
                  <a:gd name="T14" fmla="*/ 4 w 904"/>
                  <a:gd name="T15" fmla="*/ 420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4" h="420">
                    <a:moveTo>
                      <a:pt x="4" y="420"/>
                    </a:moveTo>
                    <a:cubicBezTo>
                      <a:pt x="3" y="420"/>
                      <a:pt x="2" y="419"/>
                      <a:pt x="1" y="417"/>
                    </a:cubicBezTo>
                    <a:cubicBezTo>
                      <a:pt x="0" y="415"/>
                      <a:pt x="1" y="413"/>
                      <a:pt x="3" y="412"/>
                    </a:cubicBezTo>
                    <a:cubicBezTo>
                      <a:pt x="898" y="1"/>
                      <a:pt x="898" y="1"/>
                      <a:pt x="898" y="1"/>
                    </a:cubicBezTo>
                    <a:cubicBezTo>
                      <a:pt x="900" y="0"/>
                      <a:pt x="902" y="1"/>
                      <a:pt x="903" y="3"/>
                    </a:cubicBezTo>
                    <a:cubicBezTo>
                      <a:pt x="904" y="5"/>
                      <a:pt x="903" y="7"/>
                      <a:pt x="901" y="8"/>
                    </a:cubicBezTo>
                    <a:cubicBezTo>
                      <a:pt x="6" y="419"/>
                      <a:pt x="6" y="419"/>
                      <a:pt x="6" y="419"/>
                    </a:cubicBezTo>
                    <a:cubicBezTo>
                      <a:pt x="6" y="420"/>
                      <a:pt x="5" y="420"/>
                      <a:pt x="4" y="42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0" name="Freeform 122"/>
              <p:cNvSpPr/>
              <p:nvPr/>
            </p:nvSpPr>
            <p:spPr bwMode="auto">
              <a:xfrm>
                <a:off x="4675070" y="3634276"/>
                <a:ext cx="104120" cy="104120"/>
              </a:xfrm>
              <a:custGeom>
                <a:avLst/>
                <a:gdLst>
                  <a:gd name="T0" fmla="*/ 85 w 116"/>
                  <a:gd name="T1" fmla="*/ 15 h 116"/>
                  <a:gd name="T2" fmla="*/ 101 w 116"/>
                  <a:gd name="T3" fmla="*/ 85 h 116"/>
                  <a:gd name="T4" fmla="*/ 31 w 116"/>
                  <a:gd name="T5" fmla="*/ 101 h 116"/>
                  <a:gd name="T6" fmla="*/ 15 w 116"/>
                  <a:gd name="T7" fmla="*/ 31 h 116"/>
                  <a:gd name="T8" fmla="*/ 85 w 116"/>
                  <a:gd name="T9" fmla="*/ 15 h 116"/>
                </a:gdLst>
                <a:ahLst/>
                <a:cxnLst>
                  <a:cxn ang="0">
                    <a:pos x="T0" y="T1"/>
                  </a:cxn>
                  <a:cxn ang="0">
                    <a:pos x="T2" y="T3"/>
                  </a:cxn>
                  <a:cxn ang="0">
                    <a:pos x="T4" y="T5"/>
                  </a:cxn>
                  <a:cxn ang="0">
                    <a:pos x="T6" y="T7"/>
                  </a:cxn>
                  <a:cxn ang="0">
                    <a:pos x="T8" y="T9"/>
                  </a:cxn>
                </a:cxnLst>
                <a:rect l="0" t="0" r="r" b="b"/>
                <a:pathLst>
                  <a:path w="116" h="116">
                    <a:moveTo>
                      <a:pt x="85" y="15"/>
                    </a:moveTo>
                    <a:cubicBezTo>
                      <a:pt x="109" y="30"/>
                      <a:pt x="116" y="62"/>
                      <a:pt x="101" y="85"/>
                    </a:cubicBezTo>
                    <a:cubicBezTo>
                      <a:pt x="86" y="109"/>
                      <a:pt x="55" y="116"/>
                      <a:pt x="31" y="101"/>
                    </a:cubicBezTo>
                    <a:cubicBezTo>
                      <a:pt x="7" y="87"/>
                      <a:pt x="0" y="55"/>
                      <a:pt x="15" y="31"/>
                    </a:cubicBezTo>
                    <a:cubicBezTo>
                      <a:pt x="30" y="8"/>
                      <a:pt x="61" y="0"/>
                      <a:pt x="85"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1" name="Freeform 125"/>
              <p:cNvSpPr/>
              <p:nvPr/>
            </p:nvSpPr>
            <p:spPr bwMode="auto">
              <a:xfrm>
                <a:off x="4115075" y="4105629"/>
                <a:ext cx="66130" cy="67537"/>
              </a:xfrm>
              <a:custGeom>
                <a:avLst/>
                <a:gdLst>
                  <a:gd name="T0" fmla="*/ 54 w 74"/>
                  <a:gd name="T1" fmla="*/ 10 h 75"/>
                  <a:gd name="T2" fmla="*/ 65 w 74"/>
                  <a:gd name="T3" fmla="*/ 55 h 75"/>
                  <a:gd name="T4" fmla="*/ 20 w 74"/>
                  <a:gd name="T5" fmla="*/ 65 h 75"/>
                  <a:gd name="T6" fmla="*/ 9 w 74"/>
                  <a:gd name="T7" fmla="*/ 20 h 75"/>
                  <a:gd name="T8" fmla="*/ 54 w 74"/>
                  <a:gd name="T9" fmla="*/ 10 h 75"/>
                </a:gdLst>
                <a:ahLst/>
                <a:cxnLst>
                  <a:cxn ang="0">
                    <a:pos x="T0" y="T1"/>
                  </a:cxn>
                  <a:cxn ang="0">
                    <a:pos x="T2" y="T3"/>
                  </a:cxn>
                  <a:cxn ang="0">
                    <a:pos x="T4" y="T5"/>
                  </a:cxn>
                  <a:cxn ang="0">
                    <a:pos x="T6" y="T7"/>
                  </a:cxn>
                  <a:cxn ang="0">
                    <a:pos x="T8" y="T9"/>
                  </a:cxn>
                </a:cxnLst>
                <a:rect l="0" t="0" r="r" b="b"/>
                <a:pathLst>
                  <a:path w="74" h="75">
                    <a:moveTo>
                      <a:pt x="54" y="10"/>
                    </a:moveTo>
                    <a:cubicBezTo>
                      <a:pt x="70" y="20"/>
                      <a:pt x="74" y="40"/>
                      <a:pt x="65" y="55"/>
                    </a:cubicBezTo>
                    <a:cubicBezTo>
                      <a:pt x="55" y="70"/>
                      <a:pt x="35" y="75"/>
                      <a:pt x="20" y="65"/>
                    </a:cubicBezTo>
                    <a:cubicBezTo>
                      <a:pt x="4" y="56"/>
                      <a:pt x="0" y="36"/>
                      <a:pt x="9" y="20"/>
                    </a:cubicBezTo>
                    <a:cubicBezTo>
                      <a:pt x="19" y="5"/>
                      <a:pt x="39" y="0"/>
                      <a:pt x="54"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2" name="Freeform 128"/>
              <p:cNvSpPr/>
              <p:nvPr/>
            </p:nvSpPr>
            <p:spPr bwMode="auto">
              <a:xfrm>
                <a:off x="4402107" y="2926544"/>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5"/>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3" name="Freeform 129"/>
              <p:cNvSpPr/>
              <p:nvPr/>
            </p:nvSpPr>
            <p:spPr bwMode="auto">
              <a:xfrm>
                <a:off x="4502005" y="2199113"/>
                <a:ext cx="106934" cy="105526"/>
              </a:xfrm>
              <a:custGeom>
                <a:avLst/>
                <a:gdLst>
                  <a:gd name="T0" fmla="*/ 87 w 119"/>
                  <a:gd name="T1" fmla="*/ 15 h 118"/>
                  <a:gd name="T2" fmla="*/ 104 w 119"/>
                  <a:gd name="T3" fmla="*/ 86 h 118"/>
                  <a:gd name="T4" fmla="*/ 32 w 119"/>
                  <a:gd name="T5" fmla="*/ 103 h 118"/>
                  <a:gd name="T6" fmla="*/ 16 w 119"/>
                  <a:gd name="T7" fmla="*/ 31 h 118"/>
                  <a:gd name="T8" fmla="*/ 87 w 119"/>
                  <a:gd name="T9" fmla="*/ 15 h 118"/>
                </a:gdLst>
                <a:ahLst/>
                <a:cxnLst>
                  <a:cxn ang="0">
                    <a:pos x="T0" y="T1"/>
                  </a:cxn>
                  <a:cxn ang="0">
                    <a:pos x="T2" y="T3"/>
                  </a:cxn>
                  <a:cxn ang="0">
                    <a:pos x="T4" y="T5"/>
                  </a:cxn>
                  <a:cxn ang="0">
                    <a:pos x="T6" y="T7"/>
                  </a:cxn>
                  <a:cxn ang="0">
                    <a:pos x="T8" y="T9"/>
                  </a:cxn>
                </a:cxnLst>
                <a:rect l="0" t="0" r="r" b="b"/>
                <a:pathLst>
                  <a:path w="119" h="118">
                    <a:moveTo>
                      <a:pt x="87" y="15"/>
                    </a:moveTo>
                    <a:cubicBezTo>
                      <a:pt x="111" y="30"/>
                      <a:pt x="119" y="62"/>
                      <a:pt x="104" y="86"/>
                    </a:cubicBezTo>
                    <a:cubicBezTo>
                      <a:pt x="88" y="111"/>
                      <a:pt x="56" y="118"/>
                      <a:pt x="32" y="103"/>
                    </a:cubicBezTo>
                    <a:cubicBezTo>
                      <a:pt x="8" y="87"/>
                      <a:pt x="0" y="55"/>
                      <a:pt x="16" y="31"/>
                    </a:cubicBezTo>
                    <a:cubicBezTo>
                      <a:pt x="31" y="7"/>
                      <a:pt x="63" y="0"/>
                      <a:pt x="87"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4" name="Freeform 130"/>
              <p:cNvSpPr/>
              <p:nvPr/>
            </p:nvSpPr>
            <p:spPr bwMode="auto">
              <a:xfrm>
                <a:off x="4995870" y="3029256"/>
                <a:ext cx="67537" cy="67537"/>
              </a:xfrm>
              <a:custGeom>
                <a:avLst/>
                <a:gdLst>
                  <a:gd name="T0" fmla="*/ 55 w 75"/>
                  <a:gd name="T1" fmla="*/ 10 h 75"/>
                  <a:gd name="T2" fmla="*/ 66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1" y="19"/>
                      <a:pt x="75" y="39"/>
                      <a:pt x="66"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5" name="Freeform 131"/>
              <p:cNvSpPr/>
              <p:nvPr/>
            </p:nvSpPr>
            <p:spPr bwMode="auto">
              <a:xfrm>
                <a:off x="5741593" y="2576195"/>
                <a:ext cx="67537" cy="67537"/>
              </a:xfrm>
              <a:custGeom>
                <a:avLst/>
                <a:gdLst>
                  <a:gd name="T0" fmla="*/ 55 w 75"/>
                  <a:gd name="T1" fmla="*/ 10 h 75"/>
                  <a:gd name="T2" fmla="*/ 65 w 75"/>
                  <a:gd name="T3" fmla="*/ 55 h 75"/>
                  <a:gd name="T4" fmla="*/ 20 w 75"/>
                  <a:gd name="T5" fmla="*/ 65 h 75"/>
                  <a:gd name="T6" fmla="*/ 10 w 75"/>
                  <a:gd name="T7" fmla="*/ 20 h 75"/>
                  <a:gd name="T8" fmla="*/ 55 w 75"/>
                  <a:gd name="T9" fmla="*/ 10 h 75"/>
                </a:gdLst>
                <a:ahLst/>
                <a:cxnLst>
                  <a:cxn ang="0">
                    <a:pos x="T0" y="T1"/>
                  </a:cxn>
                  <a:cxn ang="0">
                    <a:pos x="T2" y="T3"/>
                  </a:cxn>
                  <a:cxn ang="0">
                    <a:pos x="T4" y="T5"/>
                  </a:cxn>
                  <a:cxn ang="0">
                    <a:pos x="T6" y="T7"/>
                  </a:cxn>
                  <a:cxn ang="0">
                    <a:pos x="T8" y="T9"/>
                  </a:cxn>
                </a:cxnLst>
                <a:rect l="0" t="0" r="r" b="b"/>
                <a:pathLst>
                  <a:path w="75" h="75">
                    <a:moveTo>
                      <a:pt x="55" y="10"/>
                    </a:moveTo>
                    <a:cubicBezTo>
                      <a:pt x="70" y="19"/>
                      <a:pt x="75" y="39"/>
                      <a:pt x="65" y="55"/>
                    </a:cubicBezTo>
                    <a:cubicBezTo>
                      <a:pt x="56" y="70"/>
                      <a:pt x="36" y="75"/>
                      <a:pt x="20" y="65"/>
                    </a:cubicBezTo>
                    <a:cubicBezTo>
                      <a:pt x="5" y="56"/>
                      <a:pt x="0" y="35"/>
                      <a:pt x="10" y="20"/>
                    </a:cubicBezTo>
                    <a:cubicBezTo>
                      <a:pt x="20" y="5"/>
                      <a:pt x="40" y="0"/>
                      <a:pt x="55"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6" name="Freeform 132"/>
              <p:cNvSpPr/>
              <p:nvPr/>
            </p:nvSpPr>
            <p:spPr bwMode="auto">
              <a:xfrm>
                <a:off x="5875259" y="3157296"/>
                <a:ext cx="61909" cy="61909"/>
              </a:xfrm>
              <a:custGeom>
                <a:avLst/>
                <a:gdLst>
                  <a:gd name="T0" fmla="*/ 50 w 68"/>
                  <a:gd name="T1" fmla="*/ 9 h 68"/>
                  <a:gd name="T2" fmla="*/ 59 w 68"/>
                  <a:gd name="T3" fmla="*/ 50 h 68"/>
                  <a:gd name="T4" fmla="*/ 18 w 68"/>
                  <a:gd name="T5" fmla="*/ 60 h 68"/>
                  <a:gd name="T6" fmla="*/ 9 w 68"/>
                  <a:gd name="T7" fmla="*/ 19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0" y="64"/>
                      <a:pt x="32" y="68"/>
                      <a:pt x="18" y="60"/>
                    </a:cubicBezTo>
                    <a:cubicBezTo>
                      <a:pt x="4" y="51"/>
                      <a:pt x="0" y="33"/>
                      <a:pt x="9" y="19"/>
                    </a:cubicBezTo>
                    <a:cubicBezTo>
                      <a:pt x="17"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7" name="Freeform 133"/>
              <p:cNvSpPr/>
              <p:nvPr/>
            </p:nvSpPr>
            <p:spPr bwMode="auto">
              <a:xfrm>
                <a:off x="5354660" y="3803117"/>
                <a:ext cx="73165" cy="71758"/>
              </a:xfrm>
              <a:custGeom>
                <a:avLst/>
                <a:gdLst>
                  <a:gd name="T0" fmla="*/ 59 w 81"/>
                  <a:gd name="T1" fmla="*/ 10 h 80"/>
                  <a:gd name="T2" fmla="*/ 70 w 81"/>
                  <a:gd name="T3" fmla="*/ 59 h 80"/>
                  <a:gd name="T4" fmla="*/ 22 w 81"/>
                  <a:gd name="T5" fmla="*/ 70 h 80"/>
                  <a:gd name="T6" fmla="*/ 10 w 81"/>
                  <a:gd name="T7" fmla="*/ 21 h 80"/>
                  <a:gd name="T8" fmla="*/ 59 w 81"/>
                  <a:gd name="T9" fmla="*/ 10 h 80"/>
                </a:gdLst>
                <a:ahLst/>
                <a:cxnLst>
                  <a:cxn ang="0">
                    <a:pos x="T0" y="T1"/>
                  </a:cxn>
                  <a:cxn ang="0">
                    <a:pos x="T2" y="T3"/>
                  </a:cxn>
                  <a:cxn ang="0">
                    <a:pos x="T4" y="T5"/>
                  </a:cxn>
                  <a:cxn ang="0">
                    <a:pos x="T6" y="T7"/>
                  </a:cxn>
                  <a:cxn ang="0">
                    <a:pos x="T8" y="T9"/>
                  </a:cxn>
                </a:cxnLst>
                <a:rect l="0" t="0" r="r" b="b"/>
                <a:pathLst>
                  <a:path w="81" h="80">
                    <a:moveTo>
                      <a:pt x="59" y="10"/>
                    </a:moveTo>
                    <a:cubicBezTo>
                      <a:pt x="76" y="20"/>
                      <a:pt x="81" y="42"/>
                      <a:pt x="70" y="59"/>
                    </a:cubicBezTo>
                    <a:cubicBezTo>
                      <a:pt x="60" y="75"/>
                      <a:pt x="38" y="80"/>
                      <a:pt x="22" y="70"/>
                    </a:cubicBezTo>
                    <a:cubicBezTo>
                      <a:pt x="5" y="60"/>
                      <a:pt x="0" y="38"/>
                      <a:pt x="10" y="21"/>
                    </a:cubicBezTo>
                    <a:cubicBezTo>
                      <a:pt x="21" y="5"/>
                      <a:pt x="43" y="0"/>
                      <a:pt x="59" y="10"/>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8" name="Freeform 134"/>
              <p:cNvSpPr/>
              <p:nvPr/>
            </p:nvSpPr>
            <p:spPr bwMode="auto">
              <a:xfrm>
                <a:off x="6758869" y="3044734"/>
                <a:ext cx="61909" cy="61909"/>
              </a:xfrm>
              <a:custGeom>
                <a:avLst/>
                <a:gdLst>
                  <a:gd name="T0" fmla="*/ 50 w 68"/>
                  <a:gd name="T1" fmla="*/ 8 h 68"/>
                  <a:gd name="T2" fmla="*/ 60 w 68"/>
                  <a:gd name="T3" fmla="*/ 49 h 68"/>
                  <a:gd name="T4" fmla="*/ 19 w 68"/>
                  <a:gd name="T5" fmla="*/ 59 h 68"/>
                  <a:gd name="T6" fmla="*/ 9 w 68"/>
                  <a:gd name="T7" fmla="*/ 18 h 68"/>
                  <a:gd name="T8" fmla="*/ 50 w 68"/>
                  <a:gd name="T9" fmla="*/ 8 h 68"/>
                </a:gdLst>
                <a:ahLst/>
                <a:cxnLst>
                  <a:cxn ang="0">
                    <a:pos x="T0" y="T1"/>
                  </a:cxn>
                  <a:cxn ang="0">
                    <a:pos x="T2" y="T3"/>
                  </a:cxn>
                  <a:cxn ang="0">
                    <a:pos x="T4" y="T5"/>
                  </a:cxn>
                  <a:cxn ang="0">
                    <a:pos x="T6" y="T7"/>
                  </a:cxn>
                  <a:cxn ang="0">
                    <a:pos x="T8" y="T9"/>
                  </a:cxn>
                </a:cxnLst>
                <a:rect l="0" t="0" r="r" b="b"/>
                <a:pathLst>
                  <a:path w="68" h="68">
                    <a:moveTo>
                      <a:pt x="50" y="8"/>
                    </a:moveTo>
                    <a:cubicBezTo>
                      <a:pt x="64" y="17"/>
                      <a:pt x="68" y="35"/>
                      <a:pt x="60" y="49"/>
                    </a:cubicBezTo>
                    <a:cubicBezTo>
                      <a:pt x="51" y="63"/>
                      <a:pt x="32" y="68"/>
                      <a:pt x="19" y="59"/>
                    </a:cubicBezTo>
                    <a:cubicBezTo>
                      <a:pt x="5" y="50"/>
                      <a:pt x="0" y="32"/>
                      <a:pt x="9" y="18"/>
                    </a:cubicBezTo>
                    <a:cubicBezTo>
                      <a:pt x="18" y="4"/>
                      <a:pt x="36" y="0"/>
                      <a:pt x="50" y="8"/>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59" name="Freeform 135"/>
              <p:cNvSpPr/>
              <p:nvPr/>
            </p:nvSpPr>
            <p:spPr bwMode="auto">
              <a:xfrm>
                <a:off x="6960074" y="2145647"/>
                <a:ext cx="61909" cy="60502"/>
              </a:xfrm>
              <a:custGeom>
                <a:avLst/>
                <a:gdLst>
                  <a:gd name="T0" fmla="*/ 50 w 68"/>
                  <a:gd name="T1" fmla="*/ 9 h 68"/>
                  <a:gd name="T2" fmla="*/ 59 w 68"/>
                  <a:gd name="T3" fmla="*/ 50 h 68"/>
                  <a:gd name="T4" fmla="*/ 18 w 68"/>
                  <a:gd name="T5" fmla="*/ 60 h 68"/>
                  <a:gd name="T6" fmla="*/ 9 w 68"/>
                  <a:gd name="T7" fmla="*/ 18 h 68"/>
                  <a:gd name="T8" fmla="*/ 50 w 68"/>
                  <a:gd name="T9" fmla="*/ 9 h 68"/>
                </a:gdLst>
                <a:ahLst/>
                <a:cxnLst>
                  <a:cxn ang="0">
                    <a:pos x="T0" y="T1"/>
                  </a:cxn>
                  <a:cxn ang="0">
                    <a:pos x="T2" y="T3"/>
                  </a:cxn>
                  <a:cxn ang="0">
                    <a:pos x="T4" y="T5"/>
                  </a:cxn>
                  <a:cxn ang="0">
                    <a:pos x="T6" y="T7"/>
                  </a:cxn>
                  <a:cxn ang="0">
                    <a:pos x="T8" y="T9"/>
                  </a:cxn>
                </a:cxnLst>
                <a:rect l="0" t="0" r="r" b="b"/>
                <a:pathLst>
                  <a:path w="68" h="68">
                    <a:moveTo>
                      <a:pt x="50" y="9"/>
                    </a:moveTo>
                    <a:cubicBezTo>
                      <a:pt x="64" y="18"/>
                      <a:pt x="68" y="36"/>
                      <a:pt x="59" y="50"/>
                    </a:cubicBezTo>
                    <a:cubicBezTo>
                      <a:pt x="51" y="64"/>
                      <a:pt x="32" y="68"/>
                      <a:pt x="18" y="60"/>
                    </a:cubicBezTo>
                    <a:cubicBezTo>
                      <a:pt x="4" y="51"/>
                      <a:pt x="0" y="32"/>
                      <a:pt x="9" y="18"/>
                    </a:cubicBezTo>
                    <a:cubicBezTo>
                      <a:pt x="18" y="5"/>
                      <a:pt x="36" y="0"/>
                      <a:pt x="50" y="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0" name="Freeform 136"/>
              <p:cNvSpPr/>
              <p:nvPr/>
            </p:nvSpPr>
            <p:spPr bwMode="auto">
              <a:xfrm>
                <a:off x="7061379" y="2783027"/>
                <a:ext cx="98492" cy="97084"/>
              </a:xfrm>
              <a:custGeom>
                <a:avLst/>
                <a:gdLst>
                  <a:gd name="T0" fmla="*/ 79 w 108"/>
                  <a:gd name="T1" fmla="*/ 14 h 108"/>
                  <a:gd name="T2" fmla="*/ 94 w 108"/>
                  <a:gd name="T3" fmla="*/ 79 h 108"/>
                  <a:gd name="T4" fmla="*/ 29 w 108"/>
                  <a:gd name="T5" fmla="*/ 94 h 108"/>
                  <a:gd name="T6" fmla="*/ 14 w 108"/>
                  <a:gd name="T7" fmla="*/ 29 h 108"/>
                  <a:gd name="T8" fmla="*/ 79 w 108"/>
                  <a:gd name="T9" fmla="*/ 14 h 108"/>
                </a:gdLst>
                <a:ahLst/>
                <a:cxnLst>
                  <a:cxn ang="0">
                    <a:pos x="T0" y="T1"/>
                  </a:cxn>
                  <a:cxn ang="0">
                    <a:pos x="T2" y="T3"/>
                  </a:cxn>
                  <a:cxn ang="0">
                    <a:pos x="T4" y="T5"/>
                  </a:cxn>
                  <a:cxn ang="0">
                    <a:pos x="T6" y="T7"/>
                  </a:cxn>
                  <a:cxn ang="0">
                    <a:pos x="T8" y="T9"/>
                  </a:cxn>
                </a:cxnLst>
                <a:rect l="0" t="0" r="r" b="b"/>
                <a:pathLst>
                  <a:path w="108" h="108">
                    <a:moveTo>
                      <a:pt x="79" y="14"/>
                    </a:moveTo>
                    <a:cubicBezTo>
                      <a:pt x="102" y="28"/>
                      <a:pt x="108" y="57"/>
                      <a:pt x="94" y="79"/>
                    </a:cubicBezTo>
                    <a:cubicBezTo>
                      <a:pt x="81" y="102"/>
                      <a:pt x="51" y="108"/>
                      <a:pt x="29" y="94"/>
                    </a:cubicBezTo>
                    <a:cubicBezTo>
                      <a:pt x="7" y="81"/>
                      <a:pt x="0" y="51"/>
                      <a:pt x="14" y="29"/>
                    </a:cubicBezTo>
                    <a:cubicBezTo>
                      <a:pt x="28" y="7"/>
                      <a:pt x="57" y="0"/>
                      <a:pt x="79" y="14"/>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1" name="Freeform 137"/>
              <p:cNvSpPr/>
              <p:nvPr/>
            </p:nvSpPr>
            <p:spPr bwMode="auto">
              <a:xfrm>
                <a:off x="6152442" y="2204740"/>
                <a:ext cx="101306" cy="102712"/>
              </a:xfrm>
              <a:custGeom>
                <a:avLst/>
                <a:gdLst>
                  <a:gd name="T0" fmla="*/ 84 w 114"/>
                  <a:gd name="T1" fmla="*/ 15 h 114"/>
                  <a:gd name="T2" fmla="*/ 100 w 114"/>
                  <a:gd name="T3" fmla="*/ 84 h 114"/>
                  <a:gd name="T4" fmla="*/ 31 w 114"/>
                  <a:gd name="T5" fmla="*/ 99 h 114"/>
                  <a:gd name="T6" fmla="*/ 15 w 114"/>
                  <a:gd name="T7" fmla="*/ 31 h 114"/>
                  <a:gd name="T8" fmla="*/ 84 w 114"/>
                  <a:gd name="T9" fmla="*/ 15 h 114"/>
                </a:gdLst>
                <a:ahLst/>
                <a:cxnLst>
                  <a:cxn ang="0">
                    <a:pos x="T0" y="T1"/>
                  </a:cxn>
                  <a:cxn ang="0">
                    <a:pos x="T2" y="T3"/>
                  </a:cxn>
                  <a:cxn ang="0">
                    <a:pos x="T4" y="T5"/>
                  </a:cxn>
                  <a:cxn ang="0">
                    <a:pos x="T6" y="T7"/>
                  </a:cxn>
                  <a:cxn ang="0">
                    <a:pos x="T8" y="T9"/>
                  </a:cxn>
                </a:cxnLst>
                <a:rect l="0" t="0" r="r" b="b"/>
                <a:pathLst>
                  <a:path w="114" h="114">
                    <a:moveTo>
                      <a:pt x="84" y="15"/>
                    </a:moveTo>
                    <a:cubicBezTo>
                      <a:pt x="107" y="29"/>
                      <a:pt x="114" y="60"/>
                      <a:pt x="100" y="84"/>
                    </a:cubicBezTo>
                    <a:cubicBezTo>
                      <a:pt x="85" y="107"/>
                      <a:pt x="54" y="114"/>
                      <a:pt x="31" y="99"/>
                    </a:cubicBezTo>
                    <a:cubicBezTo>
                      <a:pt x="8" y="85"/>
                      <a:pt x="0" y="54"/>
                      <a:pt x="15" y="31"/>
                    </a:cubicBezTo>
                    <a:cubicBezTo>
                      <a:pt x="30" y="7"/>
                      <a:pt x="60" y="0"/>
                      <a:pt x="84" y="1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2" name="Freeform 98"/>
              <p:cNvSpPr/>
              <p:nvPr/>
            </p:nvSpPr>
            <p:spPr bwMode="auto">
              <a:xfrm>
                <a:off x="5008534" y="5155267"/>
                <a:ext cx="136482" cy="119597"/>
              </a:xfrm>
              <a:custGeom>
                <a:avLst/>
                <a:gdLst>
                  <a:gd name="T0" fmla="*/ 75 w 151"/>
                  <a:gd name="T1" fmla="*/ 0 h 133"/>
                  <a:gd name="T2" fmla="*/ 19 w 151"/>
                  <a:gd name="T3" fmla="*/ 31 h 133"/>
                  <a:gd name="T4" fmla="*/ 40 w 151"/>
                  <a:gd name="T5" fmla="*/ 122 h 133"/>
                  <a:gd name="T6" fmla="*/ 75 w 151"/>
                  <a:gd name="T7" fmla="*/ 133 h 133"/>
                  <a:gd name="T8" fmla="*/ 131 w 151"/>
                  <a:gd name="T9" fmla="*/ 102 h 133"/>
                  <a:gd name="T10" fmla="*/ 111 w 151"/>
                  <a:gd name="T11" fmla="*/ 10 h 133"/>
                  <a:gd name="T12" fmla="*/ 75 w 15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1" h="133">
                    <a:moveTo>
                      <a:pt x="75" y="0"/>
                    </a:moveTo>
                    <a:cubicBezTo>
                      <a:pt x="53" y="0"/>
                      <a:pt x="32" y="11"/>
                      <a:pt x="19" y="31"/>
                    </a:cubicBezTo>
                    <a:cubicBezTo>
                      <a:pt x="0" y="62"/>
                      <a:pt x="9" y="103"/>
                      <a:pt x="40" y="122"/>
                    </a:cubicBezTo>
                    <a:cubicBezTo>
                      <a:pt x="51" y="129"/>
                      <a:pt x="63" y="133"/>
                      <a:pt x="75" y="133"/>
                    </a:cubicBezTo>
                    <a:cubicBezTo>
                      <a:pt x="97" y="133"/>
                      <a:pt x="119" y="122"/>
                      <a:pt x="131" y="102"/>
                    </a:cubicBezTo>
                    <a:cubicBezTo>
                      <a:pt x="151" y="71"/>
                      <a:pt x="142" y="30"/>
                      <a:pt x="111" y="10"/>
                    </a:cubicBezTo>
                    <a:cubicBezTo>
                      <a:pt x="100" y="3"/>
                      <a:pt x="87" y="0"/>
                      <a:pt x="7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3" name="Freeform 99"/>
              <p:cNvSpPr/>
              <p:nvPr/>
            </p:nvSpPr>
            <p:spPr bwMode="auto">
              <a:xfrm>
                <a:off x="5031046" y="4123919"/>
                <a:ext cx="83015" cy="71759"/>
              </a:xfrm>
              <a:custGeom>
                <a:avLst/>
                <a:gdLst>
                  <a:gd name="T0" fmla="*/ 46 w 93"/>
                  <a:gd name="T1" fmla="*/ 0 h 81"/>
                  <a:gd name="T2" fmla="*/ 12 w 93"/>
                  <a:gd name="T3" fmla="*/ 19 h 81"/>
                  <a:gd name="T4" fmla="*/ 25 w 93"/>
                  <a:gd name="T5" fmla="*/ 75 h 81"/>
                  <a:gd name="T6" fmla="*/ 46 w 93"/>
                  <a:gd name="T7" fmla="*/ 81 h 81"/>
                  <a:gd name="T8" fmla="*/ 81 w 93"/>
                  <a:gd name="T9" fmla="*/ 62 h 81"/>
                  <a:gd name="T10" fmla="*/ 68 w 93"/>
                  <a:gd name="T11" fmla="*/ 6 h 81"/>
                  <a:gd name="T12" fmla="*/ 46 w 93"/>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46" y="0"/>
                    </a:moveTo>
                    <a:cubicBezTo>
                      <a:pt x="33" y="0"/>
                      <a:pt x="20" y="7"/>
                      <a:pt x="12" y="19"/>
                    </a:cubicBezTo>
                    <a:cubicBezTo>
                      <a:pt x="0" y="38"/>
                      <a:pt x="6" y="63"/>
                      <a:pt x="25" y="75"/>
                    </a:cubicBezTo>
                    <a:cubicBezTo>
                      <a:pt x="31" y="79"/>
                      <a:pt x="39" y="81"/>
                      <a:pt x="46" y="81"/>
                    </a:cubicBezTo>
                    <a:cubicBezTo>
                      <a:pt x="60" y="81"/>
                      <a:pt x="73" y="74"/>
                      <a:pt x="81" y="62"/>
                    </a:cubicBezTo>
                    <a:cubicBezTo>
                      <a:pt x="93" y="43"/>
                      <a:pt x="87" y="18"/>
                      <a:pt x="68" y="6"/>
                    </a:cubicBezTo>
                    <a:cubicBezTo>
                      <a:pt x="61" y="2"/>
                      <a:pt x="54" y="0"/>
                      <a:pt x="4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4" name="Freeform 100"/>
              <p:cNvSpPr/>
              <p:nvPr/>
            </p:nvSpPr>
            <p:spPr bwMode="auto">
              <a:xfrm>
                <a:off x="4607533" y="2984231"/>
                <a:ext cx="187134" cy="163215"/>
              </a:xfrm>
              <a:custGeom>
                <a:avLst/>
                <a:gdLst>
                  <a:gd name="T0" fmla="*/ 104 w 208"/>
                  <a:gd name="T1" fmla="*/ 0 h 182"/>
                  <a:gd name="T2" fmla="*/ 27 w 208"/>
                  <a:gd name="T3" fmla="*/ 42 h 182"/>
                  <a:gd name="T4" fmla="*/ 56 w 208"/>
                  <a:gd name="T5" fmla="*/ 168 h 182"/>
                  <a:gd name="T6" fmla="*/ 104 w 208"/>
                  <a:gd name="T7" fmla="*/ 182 h 182"/>
                  <a:gd name="T8" fmla="*/ 182 w 208"/>
                  <a:gd name="T9" fmla="*/ 139 h 182"/>
                  <a:gd name="T10" fmla="*/ 153 w 208"/>
                  <a:gd name="T11" fmla="*/ 14 h 182"/>
                  <a:gd name="T12" fmla="*/ 104 w 20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08" h="182">
                    <a:moveTo>
                      <a:pt x="104" y="0"/>
                    </a:moveTo>
                    <a:cubicBezTo>
                      <a:pt x="74" y="0"/>
                      <a:pt x="44" y="15"/>
                      <a:pt x="27" y="42"/>
                    </a:cubicBezTo>
                    <a:cubicBezTo>
                      <a:pt x="0" y="85"/>
                      <a:pt x="13" y="141"/>
                      <a:pt x="56" y="168"/>
                    </a:cubicBezTo>
                    <a:cubicBezTo>
                      <a:pt x="71" y="178"/>
                      <a:pt x="88" y="182"/>
                      <a:pt x="104" y="182"/>
                    </a:cubicBezTo>
                    <a:cubicBezTo>
                      <a:pt x="135" y="182"/>
                      <a:pt x="164" y="167"/>
                      <a:pt x="182" y="139"/>
                    </a:cubicBezTo>
                    <a:cubicBezTo>
                      <a:pt x="208" y="97"/>
                      <a:pt x="196" y="40"/>
                      <a:pt x="153" y="14"/>
                    </a:cubicBezTo>
                    <a:cubicBezTo>
                      <a:pt x="138" y="4"/>
                      <a:pt x="121" y="0"/>
                      <a:pt x="10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5" name="Freeform 101"/>
              <p:cNvSpPr/>
              <p:nvPr/>
            </p:nvSpPr>
            <p:spPr bwMode="auto">
              <a:xfrm>
                <a:off x="4199496" y="2832274"/>
                <a:ext cx="98492" cy="87235"/>
              </a:xfrm>
              <a:custGeom>
                <a:avLst/>
                <a:gdLst>
                  <a:gd name="T0" fmla="*/ 55 w 109"/>
                  <a:gd name="T1" fmla="*/ 0 h 96"/>
                  <a:gd name="T2" fmla="*/ 14 w 109"/>
                  <a:gd name="T3" fmla="*/ 22 h 96"/>
                  <a:gd name="T4" fmla="*/ 29 w 109"/>
                  <a:gd name="T5" fmla="*/ 88 h 96"/>
                  <a:gd name="T6" fmla="*/ 55 w 109"/>
                  <a:gd name="T7" fmla="*/ 96 h 96"/>
                  <a:gd name="T8" fmla="*/ 95 w 109"/>
                  <a:gd name="T9" fmla="*/ 73 h 96"/>
                  <a:gd name="T10" fmla="*/ 80 w 109"/>
                  <a:gd name="T11" fmla="*/ 7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2"/>
                    </a:cubicBezTo>
                    <a:cubicBezTo>
                      <a:pt x="0" y="45"/>
                      <a:pt x="7" y="74"/>
                      <a:pt x="29" y="88"/>
                    </a:cubicBezTo>
                    <a:cubicBezTo>
                      <a:pt x="37" y="93"/>
                      <a:pt x="46" y="96"/>
                      <a:pt x="55" y="96"/>
                    </a:cubicBezTo>
                    <a:cubicBezTo>
                      <a:pt x="71" y="96"/>
                      <a:pt x="86" y="88"/>
                      <a:pt x="95" y="73"/>
                    </a:cubicBezTo>
                    <a:cubicBezTo>
                      <a:pt x="109" y="51"/>
                      <a:pt x="103" y="21"/>
                      <a:pt x="80" y="7"/>
                    </a:cubicBezTo>
                    <a:cubicBezTo>
                      <a:pt x="72" y="2"/>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6" name="Freeform 102"/>
              <p:cNvSpPr/>
              <p:nvPr/>
            </p:nvSpPr>
            <p:spPr bwMode="auto">
              <a:xfrm>
                <a:off x="4798888" y="1091787"/>
                <a:ext cx="98492" cy="85829"/>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7" name="Freeform 103"/>
              <p:cNvSpPr/>
              <p:nvPr/>
            </p:nvSpPr>
            <p:spPr bwMode="auto">
              <a:xfrm>
                <a:off x="5750035" y="1796705"/>
                <a:ext cx="137888" cy="119597"/>
              </a:xfrm>
              <a:custGeom>
                <a:avLst/>
                <a:gdLst>
                  <a:gd name="T0" fmla="*/ 76 w 152"/>
                  <a:gd name="T1" fmla="*/ 0 h 132"/>
                  <a:gd name="T2" fmla="*/ 20 w 152"/>
                  <a:gd name="T3" fmla="*/ 31 h 132"/>
                  <a:gd name="T4" fmla="*/ 41 w 152"/>
                  <a:gd name="T5" fmla="*/ 122 h 132"/>
                  <a:gd name="T6" fmla="*/ 76 w 152"/>
                  <a:gd name="T7" fmla="*/ 132 h 132"/>
                  <a:gd name="T8" fmla="*/ 132 w 152"/>
                  <a:gd name="T9" fmla="*/ 101 h 132"/>
                  <a:gd name="T10" fmla="*/ 111 w 152"/>
                  <a:gd name="T11" fmla="*/ 10 h 132"/>
                  <a:gd name="T12" fmla="*/ 76 w 152"/>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152" h="132">
                    <a:moveTo>
                      <a:pt x="76" y="0"/>
                    </a:moveTo>
                    <a:cubicBezTo>
                      <a:pt x="54" y="0"/>
                      <a:pt x="33" y="11"/>
                      <a:pt x="20" y="31"/>
                    </a:cubicBezTo>
                    <a:cubicBezTo>
                      <a:pt x="0" y="62"/>
                      <a:pt x="10" y="103"/>
                      <a:pt x="41" y="122"/>
                    </a:cubicBezTo>
                    <a:cubicBezTo>
                      <a:pt x="52" y="129"/>
                      <a:pt x="64" y="132"/>
                      <a:pt x="76" y="132"/>
                    </a:cubicBezTo>
                    <a:cubicBezTo>
                      <a:pt x="98" y="132"/>
                      <a:pt x="120" y="121"/>
                      <a:pt x="132" y="101"/>
                    </a:cubicBezTo>
                    <a:cubicBezTo>
                      <a:pt x="152" y="70"/>
                      <a:pt x="142" y="29"/>
                      <a:pt x="111" y="10"/>
                    </a:cubicBezTo>
                    <a:cubicBezTo>
                      <a:pt x="100" y="3"/>
                      <a:pt x="88" y="0"/>
                      <a:pt x="76"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8" name="Freeform 104"/>
              <p:cNvSpPr/>
              <p:nvPr/>
            </p:nvSpPr>
            <p:spPr bwMode="auto">
              <a:xfrm>
                <a:off x="5634659" y="2747852"/>
                <a:ext cx="225124" cy="196983"/>
              </a:xfrm>
              <a:custGeom>
                <a:avLst/>
                <a:gdLst>
                  <a:gd name="T0" fmla="*/ 125 w 250"/>
                  <a:gd name="T1" fmla="*/ 0 h 219"/>
                  <a:gd name="T2" fmla="*/ 33 w 250"/>
                  <a:gd name="T3" fmla="*/ 51 h 219"/>
                  <a:gd name="T4" fmla="*/ 67 w 250"/>
                  <a:gd name="T5" fmla="*/ 202 h 219"/>
                  <a:gd name="T6" fmla="*/ 125 w 250"/>
                  <a:gd name="T7" fmla="*/ 219 h 219"/>
                  <a:gd name="T8" fmla="*/ 218 w 250"/>
                  <a:gd name="T9" fmla="*/ 167 h 219"/>
                  <a:gd name="T10" fmla="*/ 184 w 250"/>
                  <a:gd name="T11" fmla="*/ 16 h 219"/>
                  <a:gd name="T12" fmla="*/ 125 w 250"/>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50" h="219">
                    <a:moveTo>
                      <a:pt x="125" y="0"/>
                    </a:moveTo>
                    <a:cubicBezTo>
                      <a:pt x="89" y="0"/>
                      <a:pt x="53" y="18"/>
                      <a:pt x="33" y="51"/>
                    </a:cubicBezTo>
                    <a:cubicBezTo>
                      <a:pt x="0" y="102"/>
                      <a:pt x="16" y="170"/>
                      <a:pt x="67" y="202"/>
                    </a:cubicBezTo>
                    <a:cubicBezTo>
                      <a:pt x="85" y="213"/>
                      <a:pt x="105" y="219"/>
                      <a:pt x="125" y="219"/>
                    </a:cubicBezTo>
                    <a:cubicBezTo>
                      <a:pt x="162" y="219"/>
                      <a:pt x="197" y="201"/>
                      <a:pt x="218" y="167"/>
                    </a:cubicBezTo>
                    <a:cubicBezTo>
                      <a:pt x="250" y="116"/>
                      <a:pt x="235" y="49"/>
                      <a:pt x="184" y="16"/>
                    </a:cubicBezTo>
                    <a:cubicBezTo>
                      <a:pt x="165" y="5"/>
                      <a:pt x="145" y="0"/>
                      <a:pt x="125"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69" name="Freeform 105"/>
              <p:cNvSpPr/>
              <p:nvPr/>
            </p:nvSpPr>
            <p:spPr bwMode="auto">
              <a:xfrm>
                <a:off x="6653343" y="2920916"/>
                <a:ext cx="130853" cy="113969"/>
              </a:xfrm>
              <a:custGeom>
                <a:avLst/>
                <a:gdLst>
                  <a:gd name="T0" fmla="*/ 72 w 145"/>
                  <a:gd name="T1" fmla="*/ 0 h 126"/>
                  <a:gd name="T2" fmla="*/ 19 w 145"/>
                  <a:gd name="T3" fmla="*/ 29 h 126"/>
                  <a:gd name="T4" fmla="*/ 39 w 145"/>
                  <a:gd name="T5" fmla="*/ 117 h 126"/>
                  <a:gd name="T6" fmla="*/ 72 w 145"/>
                  <a:gd name="T7" fmla="*/ 126 h 126"/>
                  <a:gd name="T8" fmla="*/ 126 w 145"/>
                  <a:gd name="T9" fmla="*/ 97 h 126"/>
                  <a:gd name="T10" fmla="*/ 106 w 145"/>
                  <a:gd name="T11" fmla="*/ 9 h 126"/>
                  <a:gd name="T12" fmla="*/ 72 w 145"/>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5" h="126">
                    <a:moveTo>
                      <a:pt x="72" y="0"/>
                    </a:moveTo>
                    <a:cubicBezTo>
                      <a:pt x="51" y="0"/>
                      <a:pt x="31" y="10"/>
                      <a:pt x="19" y="29"/>
                    </a:cubicBezTo>
                    <a:cubicBezTo>
                      <a:pt x="0" y="59"/>
                      <a:pt x="9" y="98"/>
                      <a:pt x="39" y="117"/>
                    </a:cubicBezTo>
                    <a:cubicBezTo>
                      <a:pt x="49" y="123"/>
                      <a:pt x="61" y="126"/>
                      <a:pt x="72" y="126"/>
                    </a:cubicBezTo>
                    <a:cubicBezTo>
                      <a:pt x="93" y="126"/>
                      <a:pt x="114" y="116"/>
                      <a:pt x="126" y="97"/>
                    </a:cubicBezTo>
                    <a:cubicBezTo>
                      <a:pt x="145" y="67"/>
                      <a:pt x="136" y="28"/>
                      <a:pt x="106" y="9"/>
                    </a:cubicBezTo>
                    <a:cubicBezTo>
                      <a:pt x="96" y="3"/>
                      <a:pt x="84" y="0"/>
                      <a:pt x="72"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0" name="Freeform 106"/>
              <p:cNvSpPr/>
              <p:nvPr/>
            </p:nvSpPr>
            <p:spPr bwMode="auto">
              <a:xfrm>
                <a:off x="7759258" y="2054190"/>
                <a:ext cx="60502" cy="53467"/>
              </a:xfrm>
              <a:custGeom>
                <a:avLst/>
                <a:gdLst>
                  <a:gd name="T0" fmla="*/ 34 w 67"/>
                  <a:gd name="T1" fmla="*/ 0 h 59"/>
                  <a:gd name="T2" fmla="*/ 9 w 67"/>
                  <a:gd name="T3" fmla="*/ 14 h 59"/>
                  <a:gd name="T4" fmla="*/ 18 w 67"/>
                  <a:gd name="T5" fmla="*/ 54 h 59"/>
                  <a:gd name="T6" fmla="*/ 34 w 67"/>
                  <a:gd name="T7" fmla="*/ 59 h 59"/>
                  <a:gd name="T8" fmla="*/ 58 w 67"/>
                  <a:gd name="T9" fmla="*/ 45 h 59"/>
                  <a:gd name="T10" fmla="*/ 49 w 67"/>
                  <a:gd name="T11" fmla="*/ 5 h 59"/>
                  <a:gd name="T12" fmla="*/ 34 w 6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34" y="0"/>
                    </a:moveTo>
                    <a:cubicBezTo>
                      <a:pt x="24" y="0"/>
                      <a:pt x="14" y="5"/>
                      <a:pt x="9" y="14"/>
                    </a:cubicBezTo>
                    <a:cubicBezTo>
                      <a:pt x="0" y="28"/>
                      <a:pt x="4" y="46"/>
                      <a:pt x="18" y="54"/>
                    </a:cubicBezTo>
                    <a:cubicBezTo>
                      <a:pt x="23" y="57"/>
                      <a:pt x="28" y="59"/>
                      <a:pt x="34" y="59"/>
                    </a:cubicBezTo>
                    <a:cubicBezTo>
                      <a:pt x="43" y="59"/>
                      <a:pt x="53" y="54"/>
                      <a:pt x="58" y="45"/>
                    </a:cubicBezTo>
                    <a:cubicBezTo>
                      <a:pt x="67" y="31"/>
                      <a:pt x="63" y="13"/>
                      <a:pt x="49" y="5"/>
                    </a:cubicBezTo>
                    <a:cubicBezTo>
                      <a:pt x="44" y="2"/>
                      <a:pt x="39" y="0"/>
                      <a:pt x="34" y="0"/>
                    </a:cubicBezTo>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1" name="Freeform 161"/>
              <p:cNvSpPr/>
              <p:nvPr/>
            </p:nvSpPr>
            <p:spPr bwMode="auto">
              <a:xfrm>
                <a:off x="4592055" y="3554076"/>
                <a:ext cx="275776" cy="275776"/>
              </a:xfrm>
              <a:custGeom>
                <a:avLst/>
                <a:gdLst>
                  <a:gd name="T0" fmla="*/ 224 w 306"/>
                  <a:gd name="T1" fmla="*/ 39 h 306"/>
                  <a:gd name="T2" fmla="*/ 267 w 306"/>
                  <a:gd name="T3" fmla="*/ 224 h 306"/>
                  <a:gd name="T4" fmla="*/ 81 w 306"/>
                  <a:gd name="T5" fmla="*/ 267 h 306"/>
                  <a:gd name="T6" fmla="*/ 39 w 306"/>
                  <a:gd name="T7" fmla="*/ 82 h 306"/>
                  <a:gd name="T8" fmla="*/ 224 w 306"/>
                  <a:gd name="T9" fmla="*/ 39 h 306"/>
                </a:gdLst>
                <a:ahLst/>
                <a:cxnLst>
                  <a:cxn ang="0">
                    <a:pos x="T0" y="T1"/>
                  </a:cxn>
                  <a:cxn ang="0">
                    <a:pos x="T2" y="T3"/>
                  </a:cxn>
                  <a:cxn ang="0">
                    <a:pos x="T4" y="T5"/>
                  </a:cxn>
                  <a:cxn ang="0">
                    <a:pos x="T6" y="T7"/>
                  </a:cxn>
                  <a:cxn ang="0">
                    <a:pos x="T8" y="T9"/>
                  </a:cxn>
                </a:cxnLst>
                <a:rect l="0" t="0" r="r" b="b"/>
                <a:pathLst>
                  <a:path w="306" h="306">
                    <a:moveTo>
                      <a:pt x="224" y="39"/>
                    </a:moveTo>
                    <a:cubicBezTo>
                      <a:pt x="287" y="79"/>
                      <a:pt x="306" y="162"/>
                      <a:pt x="267" y="224"/>
                    </a:cubicBezTo>
                    <a:cubicBezTo>
                      <a:pt x="227" y="287"/>
                      <a:pt x="144" y="306"/>
                      <a:pt x="81" y="267"/>
                    </a:cubicBezTo>
                    <a:cubicBezTo>
                      <a:pt x="19" y="227"/>
                      <a:pt x="0" y="144"/>
                      <a:pt x="39" y="82"/>
                    </a:cubicBezTo>
                    <a:cubicBezTo>
                      <a:pt x="79" y="19"/>
                      <a:pt x="162" y="0"/>
                      <a:pt x="224" y="39"/>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2" name="Freeform 167"/>
              <p:cNvSpPr/>
              <p:nvPr/>
            </p:nvSpPr>
            <p:spPr bwMode="auto">
              <a:xfrm>
                <a:off x="4430245" y="2125947"/>
                <a:ext cx="257485" cy="256078"/>
              </a:xfrm>
              <a:custGeom>
                <a:avLst/>
                <a:gdLst>
                  <a:gd name="T0" fmla="*/ 209 w 285"/>
                  <a:gd name="T1" fmla="*/ 36 h 285"/>
                  <a:gd name="T2" fmla="*/ 248 w 285"/>
                  <a:gd name="T3" fmla="*/ 209 h 285"/>
                  <a:gd name="T4" fmla="*/ 76 w 285"/>
                  <a:gd name="T5" fmla="*/ 248 h 285"/>
                  <a:gd name="T6" fmla="*/ 37 w 285"/>
                  <a:gd name="T7" fmla="*/ 76 h 285"/>
                  <a:gd name="T8" fmla="*/ 209 w 285"/>
                  <a:gd name="T9" fmla="*/ 36 h 285"/>
                </a:gdLst>
                <a:ahLst/>
                <a:cxnLst>
                  <a:cxn ang="0">
                    <a:pos x="T0" y="T1"/>
                  </a:cxn>
                  <a:cxn ang="0">
                    <a:pos x="T2" y="T3"/>
                  </a:cxn>
                  <a:cxn ang="0">
                    <a:pos x="T4" y="T5"/>
                  </a:cxn>
                  <a:cxn ang="0">
                    <a:pos x="T6" y="T7"/>
                  </a:cxn>
                  <a:cxn ang="0">
                    <a:pos x="T8" y="T9"/>
                  </a:cxn>
                </a:cxnLst>
                <a:rect l="0" t="0" r="r" b="b"/>
                <a:pathLst>
                  <a:path w="285" h="285">
                    <a:moveTo>
                      <a:pt x="209" y="36"/>
                    </a:moveTo>
                    <a:cubicBezTo>
                      <a:pt x="268" y="73"/>
                      <a:pt x="285" y="150"/>
                      <a:pt x="248" y="209"/>
                    </a:cubicBezTo>
                    <a:cubicBezTo>
                      <a:pt x="212" y="267"/>
                      <a:pt x="135" y="285"/>
                      <a:pt x="76" y="248"/>
                    </a:cubicBezTo>
                    <a:cubicBezTo>
                      <a:pt x="18" y="211"/>
                      <a:pt x="0" y="134"/>
                      <a:pt x="37" y="76"/>
                    </a:cubicBezTo>
                    <a:cubicBezTo>
                      <a:pt x="74" y="17"/>
                      <a:pt x="151" y="0"/>
                      <a:pt x="209"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3" name="Freeform 168"/>
              <p:cNvSpPr/>
              <p:nvPr/>
            </p:nvSpPr>
            <p:spPr bwMode="auto">
              <a:xfrm>
                <a:off x="5785202" y="3068653"/>
                <a:ext cx="250449" cy="250450"/>
              </a:xfrm>
              <a:custGeom>
                <a:avLst/>
                <a:gdLst>
                  <a:gd name="T0" fmla="*/ 203 w 278"/>
                  <a:gd name="T1" fmla="*/ 36 h 278"/>
                  <a:gd name="T2" fmla="*/ 242 w 278"/>
                  <a:gd name="T3" fmla="*/ 204 h 278"/>
                  <a:gd name="T4" fmla="*/ 74 w 278"/>
                  <a:gd name="T5" fmla="*/ 242 h 278"/>
                  <a:gd name="T6" fmla="*/ 35 w 278"/>
                  <a:gd name="T7" fmla="*/ 74 h 278"/>
                  <a:gd name="T8" fmla="*/ 203 w 278"/>
                  <a:gd name="T9" fmla="*/ 36 h 278"/>
                </a:gdLst>
                <a:ahLst/>
                <a:cxnLst>
                  <a:cxn ang="0">
                    <a:pos x="T0" y="T1"/>
                  </a:cxn>
                  <a:cxn ang="0">
                    <a:pos x="T2" y="T3"/>
                  </a:cxn>
                  <a:cxn ang="0">
                    <a:pos x="T4" y="T5"/>
                  </a:cxn>
                  <a:cxn ang="0">
                    <a:pos x="T6" y="T7"/>
                  </a:cxn>
                  <a:cxn ang="0">
                    <a:pos x="T8" y="T9"/>
                  </a:cxn>
                </a:cxnLst>
                <a:rect l="0" t="0" r="r" b="b"/>
                <a:pathLst>
                  <a:path w="278" h="278">
                    <a:moveTo>
                      <a:pt x="203" y="36"/>
                    </a:moveTo>
                    <a:cubicBezTo>
                      <a:pt x="260" y="71"/>
                      <a:pt x="278" y="147"/>
                      <a:pt x="242" y="204"/>
                    </a:cubicBezTo>
                    <a:cubicBezTo>
                      <a:pt x="206" y="261"/>
                      <a:pt x="131" y="278"/>
                      <a:pt x="74" y="242"/>
                    </a:cubicBezTo>
                    <a:cubicBezTo>
                      <a:pt x="17" y="206"/>
                      <a:pt x="0" y="131"/>
                      <a:pt x="35" y="74"/>
                    </a:cubicBezTo>
                    <a:cubicBezTo>
                      <a:pt x="71" y="17"/>
                      <a:pt x="146" y="0"/>
                      <a:pt x="203"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sp>
            <p:nvSpPr>
              <p:cNvPr id="374" name="Freeform 169"/>
              <p:cNvSpPr/>
              <p:nvPr/>
            </p:nvSpPr>
            <p:spPr bwMode="auto">
              <a:xfrm>
                <a:off x="6086296" y="2137202"/>
                <a:ext cx="246229" cy="246229"/>
              </a:xfrm>
              <a:custGeom>
                <a:avLst/>
                <a:gdLst>
                  <a:gd name="T0" fmla="*/ 200 w 273"/>
                  <a:gd name="T1" fmla="*/ 36 h 273"/>
                  <a:gd name="T2" fmla="*/ 238 w 273"/>
                  <a:gd name="T3" fmla="*/ 200 h 273"/>
                  <a:gd name="T4" fmla="*/ 73 w 273"/>
                  <a:gd name="T5" fmla="*/ 238 h 273"/>
                  <a:gd name="T6" fmla="*/ 35 w 273"/>
                  <a:gd name="T7" fmla="*/ 73 h 273"/>
                  <a:gd name="T8" fmla="*/ 200 w 273"/>
                  <a:gd name="T9" fmla="*/ 36 h 273"/>
                </a:gdLst>
                <a:ahLst/>
                <a:cxnLst>
                  <a:cxn ang="0">
                    <a:pos x="T0" y="T1"/>
                  </a:cxn>
                  <a:cxn ang="0">
                    <a:pos x="T2" y="T3"/>
                  </a:cxn>
                  <a:cxn ang="0">
                    <a:pos x="T4" y="T5"/>
                  </a:cxn>
                  <a:cxn ang="0">
                    <a:pos x="T6" y="T7"/>
                  </a:cxn>
                  <a:cxn ang="0">
                    <a:pos x="T8" y="T9"/>
                  </a:cxn>
                </a:cxnLst>
                <a:rect l="0" t="0" r="r" b="b"/>
                <a:pathLst>
                  <a:path w="273" h="273">
                    <a:moveTo>
                      <a:pt x="200" y="36"/>
                    </a:moveTo>
                    <a:cubicBezTo>
                      <a:pt x="256" y="71"/>
                      <a:pt x="273" y="144"/>
                      <a:pt x="238" y="200"/>
                    </a:cubicBezTo>
                    <a:cubicBezTo>
                      <a:pt x="203" y="256"/>
                      <a:pt x="129" y="273"/>
                      <a:pt x="73" y="238"/>
                    </a:cubicBezTo>
                    <a:cubicBezTo>
                      <a:pt x="17" y="203"/>
                      <a:pt x="0" y="129"/>
                      <a:pt x="35" y="73"/>
                    </a:cubicBezTo>
                    <a:cubicBezTo>
                      <a:pt x="70" y="17"/>
                      <a:pt x="144" y="0"/>
                      <a:pt x="200" y="36"/>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sp>
          <p:nvSpPr>
            <p:cNvPr id="307" name="Freeform 60"/>
            <p:cNvSpPr/>
            <p:nvPr/>
          </p:nvSpPr>
          <p:spPr bwMode="auto">
            <a:xfrm rot="498591">
              <a:off x="4501415" y="362092"/>
              <a:ext cx="2506016" cy="1734180"/>
            </a:xfrm>
            <a:custGeom>
              <a:avLst/>
              <a:gdLst>
                <a:gd name="T0" fmla="*/ 2332 w 2339"/>
                <a:gd name="T1" fmla="*/ 1665 h 1665"/>
                <a:gd name="T2" fmla="*/ 2329 w 2339"/>
                <a:gd name="T3" fmla="*/ 1664 h 1665"/>
                <a:gd name="T4" fmla="*/ 3 w 2339"/>
                <a:gd name="T5" fmla="*/ 11 h 1665"/>
                <a:gd name="T6" fmla="*/ 2 w 2339"/>
                <a:gd name="T7" fmla="*/ 3 h 1665"/>
                <a:gd name="T8" fmla="*/ 10 w 2339"/>
                <a:gd name="T9" fmla="*/ 2 h 1665"/>
                <a:gd name="T10" fmla="*/ 2335 w 2339"/>
                <a:gd name="T11" fmla="*/ 1654 h 1665"/>
                <a:gd name="T12" fmla="*/ 2337 w 2339"/>
                <a:gd name="T13" fmla="*/ 1662 h 1665"/>
                <a:gd name="T14" fmla="*/ 2332 w 2339"/>
                <a:gd name="T15" fmla="*/ 1665 h 1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9" h="1665">
                  <a:moveTo>
                    <a:pt x="2332" y="1665"/>
                  </a:moveTo>
                  <a:cubicBezTo>
                    <a:pt x="2331" y="1665"/>
                    <a:pt x="2330" y="1665"/>
                    <a:pt x="2329" y="1664"/>
                  </a:cubicBezTo>
                  <a:cubicBezTo>
                    <a:pt x="3" y="11"/>
                    <a:pt x="3" y="11"/>
                    <a:pt x="3" y="11"/>
                  </a:cubicBezTo>
                  <a:cubicBezTo>
                    <a:pt x="1" y="10"/>
                    <a:pt x="0" y="6"/>
                    <a:pt x="2" y="3"/>
                  </a:cubicBezTo>
                  <a:cubicBezTo>
                    <a:pt x="4" y="0"/>
                    <a:pt x="8" y="0"/>
                    <a:pt x="10" y="2"/>
                  </a:cubicBezTo>
                  <a:cubicBezTo>
                    <a:pt x="2335" y="1654"/>
                    <a:pt x="2335" y="1654"/>
                    <a:pt x="2335" y="1654"/>
                  </a:cubicBezTo>
                  <a:cubicBezTo>
                    <a:pt x="2338" y="1656"/>
                    <a:pt x="2339" y="1660"/>
                    <a:pt x="2337" y="1662"/>
                  </a:cubicBezTo>
                  <a:cubicBezTo>
                    <a:pt x="2336" y="1664"/>
                    <a:pt x="2334" y="1665"/>
                    <a:pt x="2332" y="1665"/>
                  </a:cubicBezTo>
                  <a:close/>
                </a:path>
              </a:pathLst>
            </a:custGeom>
            <a:grpFill/>
            <a:ln>
              <a:noFill/>
            </a:ln>
          </p:spPr>
          <p:txBody>
            <a:bodyPr vert="horz" wrap="square" lIns="91440" tIns="45720" rIns="91440" bIns="45720" numCol="1" anchor="t" anchorCtr="0" compatLnSpc="1"/>
            <a:lstStyle/>
            <a:p>
              <a:endParaRPr lang="zh-CN" altLang="en-US">
                <a:latin typeface="字魂36号-正文宋楷" panose="02000000000000000000" pitchFamily="2" charset="-122"/>
                <a:ea typeface="字魂36号-正文宋楷" panose="02000000000000000000" pitchFamily="2" charset="-122"/>
                <a:cs typeface="+mn-ea"/>
                <a:sym typeface="+mn-lt"/>
              </a:endParaRPr>
            </a:p>
          </p:txBody>
        </p:sp>
      </p:grpSp>
      <p:pic>
        <p:nvPicPr>
          <p:cNvPr id="460" name="Picture 7" descr="C:\Users\Administrator\Desktop\56d684a0446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3890">
            <a:off x="11147122" y="1770962"/>
            <a:ext cx="474514" cy="539694"/>
          </a:xfrm>
          <a:prstGeom prst="rect">
            <a:avLst/>
          </a:prstGeom>
          <a:noFill/>
          <a:extLst>
            <a:ext uri="{909E8E84-426E-40DD-AFC4-6F175D3DCCD1}">
              <a14:hiddenFill xmlns:a14="http://schemas.microsoft.com/office/drawing/2010/main">
                <a:solidFill>
                  <a:srgbClr val="FFFFFF"/>
                </a:solidFill>
              </a14:hiddenFill>
            </a:ext>
          </a:extLst>
        </p:spPr>
      </p:pic>
      <p:pic>
        <p:nvPicPr>
          <p:cNvPr id="461" name="Picture 7" descr="C:\Users\Administrator\Desktop\56d684a0446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41525">
            <a:off x="4812679" y="5832332"/>
            <a:ext cx="883735" cy="1005127"/>
          </a:xfrm>
          <a:prstGeom prst="rect">
            <a:avLst/>
          </a:prstGeom>
          <a:noFill/>
          <a:extLst>
            <a:ext uri="{909E8E84-426E-40DD-AFC4-6F175D3DCCD1}">
              <a14:hiddenFill xmlns:a14="http://schemas.microsoft.com/office/drawing/2010/main">
                <a:solidFill>
                  <a:srgbClr val="FFFFFF"/>
                </a:solidFill>
              </a14:hiddenFill>
            </a:ext>
          </a:extLst>
        </p:spPr>
      </p:pic>
      <p:sp>
        <p:nvSpPr>
          <p:cNvPr id="119" name="矩形 118"/>
          <p:cNvSpPr/>
          <p:nvPr/>
        </p:nvSpPr>
        <p:spPr>
          <a:xfrm>
            <a:off x="187960" y="455295"/>
            <a:ext cx="6062980" cy="5969635"/>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sp>
        <p:nvSpPr>
          <p:cNvPr id="121" name="矩形 120"/>
          <p:cNvSpPr/>
          <p:nvPr/>
        </p:nvSpPr>
        <p:spPr>
          <a:xfrm>
            <a:off x="6250940" y="454660"/>
            <a:ext cx="5788025" cy="5970270"/>
          </a:xfrm>
          <a:prstGeom prst="rect">
            <a:avLst/>
          </a:prstGeom>
          <a:gradFill flip="none" rotWithShape="1">
            <a:gsLst>
              <a:gs pos="100000">
                <a:srgbClr val="00C898">
                  <a:alpha val="70000"/>
                </a:srgbClr>
              </a:gs>
              <a:gs pos="0">
                <a:srgbClr val="04B5EC">
                  <a:alpha val="70000"/>
                </a:srgbClr>
              </a:gs>
            </a:gsLst>
            <a:lin ang="0" scaled="1"/>
            <a:tileRect/>
          </a:gra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solidFill>
                <a:schemeClr val="bg1"/>
              </a:solidFill>
              <a:latin typeface="字魂36号-正文宋楷" panose="02000000000000000000" pitchFamily="2" charset="-122"/>
              <a:ea typeface="字魂36号-正文宋楷" panose="02000000000000000000" pitchFamily="2" charset="-122"/>
            </a:endParaRPr>
          </a:p>
        </p:txBody>
      </p:sp>
      <p:sp>
        <p:nvSpPr>
          <p:cNvPr id="127" name="文本框 126"/>
          <p:cNvSpPr txBox="1"/>
          <p:nvPr/>
        </p:nvSpPr>
        <p:spPr>
          <a:xfrm>
            <a:off x="187960" y="455295"/>
            <a:ext cx="6017895" cy="5908040"/>
          </a:xfrm>
          <a:prstGeom prst="rect">
            <a:avLst/>
          </a:prstGeom>
          <a:noFill/>
        </p:spPr>
        <p:txBody>
          <a:bodyPr wrap="square" rtlCol="0">
            <a:spAutoFit/>
          </a:bodyPr>
          <a:lstStyle>
            <a:defPPr>
              <a:defRPr lang="zh-CN"/>
            </a:defPPr>
            <a:lvl1pPr algn="dist">
              <a:defRPr sz="6600">
                <a:solidFill>
                  <a:schemeClr val="tx1">
                    <a:lumMod val="65000"/>
                    <a:lumOff val="35000"/>
                  </a:schemeClr>
                </a:solidFill>
                <a:latin typeface="方正细等线简体" panose="03000509000000000000" pitchFamily="65" charset="-122"/>
                <a:ea typeface="方正细等线简体" panose="03000509000000000000" pitchFamily="65" charset="-122"/>
              </a:defRPr>
            </a:lvl1pPr>
          </a:lstStyle>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1)  Beta naphthol 135-19-3</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2)  Bon acid 92-70-6</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3)  2,5-Dichlorotoluene 19398-61-9</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4)  2,3-Dichlorobenzaldehyde 6334-18-5</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5)  2',4'-Dichloroacetophenone 2234-16-4</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6)  2，4-dichlorotoluene 95-73-8</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7)  2,4-Dichlorobenzyl alcohol 1777-82-8</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8)  3,4'-Dichlorodiphenyl ether 6842-62-2</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9)  1,3-Dichlorobenzene MDCB 541-73-1</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zh-CN" altLang="en-US" sz="1400" dirty="0">
                <a:solidFill>
                  <a:schemeClr val="bg1"/>
                </a:solidFill>
                <a:latin typeface="字魂36号-正文宋楷" panose="02000000000000000000" pitchFamily="2" charset="-122"/>
                <a:ea typeface="字魂36号-正文宋楷" panose="02000000000000000000" pitchFamily="2" charset="-122"/>
                <a:sym typeface="+mn-ea"/>
              </a:rPr>
              <a:t>10) 1-[2-Chloro-4-(4-chlorophenoxy)phenyl]ethan-1-one 119851-28-4</a:t>
            </a:r>
            <a:endParaRPr lang="zh-CN" altLang="en-US" sz="1400" dirty="0">
              <a:solidFill>
                <a:schemeClr val="bg1"/>
              </a:solidFill>
              <a:latin typeface="字魂36号-正文宋楷" panose="02000000000000000000" pitchFamily="2" charset="-122"/>
              <a:ea typeface="字魂36号-正文宋楷" panose="02000000000000000000" pitchFamily="2" charset="-122"/>
              <a:sym typeface="+mn-ea"/>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11) p-Toluidine PT 106-49-0</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12) o-Toluidine OT 95-53-4</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13) m-Toluidine MT 108-44-1</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14) o-Phenylenediamine 95-54-5</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15) m-Phenylenediamine  MPDA 108-45-2 </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16) 4-Dimethylaminobenzaldehyde 100-10-7</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17) Auramine O  2465-27-2</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18) Crystal violet lactone CVL 1552-42-7</a:t>
            </a:r>
            <a:endParaRPr lang="zh-CN" altLang="en-US" sz="1400" dirty="0">
              <a:solidFill>
                <a:schemeClr val="bg1"/>
              </a:solidFill>
              <a:latin typeface="字魂36号-正文宋楷" panose="02000000000000000000" pitchFamily="2" charset="-122"/>
              <a:ea typeface="字魂36号-正文宋楷" panose="02000000000000000000" pitchFamily="2" charset="-122"/>
            </a:endParaRPr>
          </a:p>
        </p:txBody>
      </p:sp>
      <p:sp>
        <p:nvSpPr>
          <p:cNvPr id="129" name="文本框 128"/>
          <p:cNvSpPr txBox="1"/>
          <p:nvPr/>
        </p:nvSpPr>
        <p:spPr>
          <a:xfrm>
            <a:off x="6215380" y="455295"/>
            <a:ext cx="4880610" cy="6231255"/>
          </a:xfrm>
          <a:prstGeom prst="rect">
            <a:avLst/>
          </a:prstGeom>
          <a:noFill/>
        </p:spPr>
        <p:txBody>
          <a:bodyPr wrap="square" rtlCol="0">
            <a:spAutoFit/>
          </a:bodyPr>
          <a:lstStyle>
            <a:defPPr>
              <a:defRPr lang="zh-CN"/>
            </a:defPPr>
            <a:lvl1pPr algn="dist">
              <a:defRPr sz="6600">
                <a:solidFill>
                  <a:schemeClr val="tx1">
                    <a:lumMod val="65000"/>
                    <a:lumOff val="35000"/>
                  </a:schemeClr>
                </a:solidFill>
                <a:latin typeface="方正细等线简体" panose="03000509000000000000" pitchFamily="65" charset="-122"/>
                <a:ea typeface="方正细等线简体" panose="03000509000000000000" pitchFamily="65" charset="-122"/>
              </a:defRPr>
            </a:lvl1pPr>
          </a:lstStyle>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19) Methyl violet 8004-87-3</a:t>
            </a:r>
            <a:endParaRPr lang="en-US" altLang="zh-CN" sz="1400" dirty="0">
              <a:solidFill>
                <a:schemeClr val="bg1"/>
              </a:solidFill>
              <a:latin typeface="字魂36号-正文宋楷" panose="02000000000000000000" pitchFamily="2" charset="-122"/>
              <a:ea typeface="字魂36号-正文宋楷" panose="02000000000000000000" pitchFamily="2" charset="-122"/>
              <a:sym typeface="+mn-ea"/>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20) Basic Green 4 14426-28-9</a:t>
            </a:r>
            <a:endParaRPr lang="en-US" altLang="zh-CN" sz="1400" dirty="0">
              <a:solidFill>
                <a:schemeClr val="bg1"/>
              </a:solidFill>
              <a:latin typeface="字魂36号-正文宋楷" panose="02000000000000000000" pitchFamily="2" charset="-122"/>
              <a:ea typeface="字魂36号-正文宋楷" panose="02000000000000000000" pitchFamily="2" charset="-122"/>
              <a:sym typeface="+mn-ea"/>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21) N,N-Dihydroxyethylaniline PDEA 120-07-0</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22) N-Ethyl-m-toluidine 102-27-2</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23) 3-Methyl-N,N-diethyl aniline 91-67-8</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24) 3-(N-ethylanilino)propiononitrile 148-87-8</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25) N-Ethyl-N-hydroxyethylaniline 92-50-2</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26) N-ethyl-N-phenylbenzenemethanamine 92-59-1</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27) N-2-cyanoethyl-N-ethyl-m-toluidine 148-69-6</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28) N-Benzyl-N-ethyl-m-toluidine 119-94-8</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29) N,N-Diethyl aniline 91-66-7</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30) N-Ethyl-o-toluidine 94-68-8</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31) N-Ethylaniline 103-69-5</a:t>
            </a:r>
            <a:endParaRPr lang="en-US" altLang="zh-CN" sz="1400" dirty="0">
              <a:solidFill>
                <a:schemeClr val="bg1"/>
              </a:solidFill>
              <a:latin typeface="字魂36号-正文宋楷" panose="02000000000000000000" pitchFamily="2" charset="-122"/>
              <a:ea typeface="字魂36号-正文宋楷" panose="02000000000000000000" pitchFamily="2" charset="-122"/>
              <a:sym typeface="+mn-ea"/>
            </a:endParaRPr>
          </a:p>
          <a:p>
            <a:pPr algn="l" fontAlgn="auto">
              <a:lnSpc>
                <a:spcPct val="150000"/>
              </a:lnSpc>
              <a:buClrTx/>
              <a:buSzTx/>
              <a:buNone/>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32) N,N-Dimethylaniline DMA 121-69-7</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None/>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33) N-Methylaniline 100-61-8</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None/>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34) 2-(N-methylanilino)ethanol 93-90-3</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None/>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35) N,N-Dimethyl-p-toluidine 99-97-8</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None/>
            </a:pPr>
            <a:r>
              <a:rPr lang="en-US" altLang="zh-CN" sz="1400" dirty="0">
                <a:solidFill>
                  <a:schemeClr val="bg1"/>
                </a:solidFill>
                <a:latin typeface="字魂36号-正文宋楷" panose="02000000000000000000" pitchFamily="2" charset="-122"/>
                <a:ea typeface="字魂36号-正文宋楷" panose="02000000000000000000" pitchFamily="2" charset="-122"/>
                <a:sym typeface="+mn-ea"/>
              </a:rPr>
              <a:t>36) N,N-Dimethyl-o-toluidine 609-72-3</a:t>
            </a: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a:p>
            <a:pPr algn="l" fontAlgn="auto">
              <a:lnSpc>
                <a:spcPct val="150000"/>
              </a:lnSpc>
              <a:buClrTx/>
              <a:buSzTx/>
              <a:buFontTx/>
              <a:buNone/>
            </a:pPr>
            <a:endParaRPr lang="en-US" altLang="zh-CN" sz="1400" dirty="0">
              <a:solidFill>
                <a:schemeClr val="bg1"/>
              </a:solidFill>
              <a:latin typeface="字魂36号-正文宋楷" panose="02000000000000000000" pitchFamily="2" charset="-122"/>
              <a:ea typeface="字魂36号-正文宋楷" panose="02000000000000000000" pitchFamily="2" charset="-122"/>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8000">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14:bounceEnd="68000">
                                          <p:cBhvr additive="base">
                                            <p:cTn id="7" dur="500" fill="hold"/>
                                            <p:tgtEl>
                                              <p:spTgt spid="304"/>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3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8000">
                                      <p:stCondLst>
                                        <p:cond delay="0"/>
                                      </p:stCondLst>
                                      <p:childTnLst>
                                        <p:set>
                                          <p:cBhvr>
                                            <p:cTn id="11" dur="1" fill="hold">
                                              <p:stCondLst>
                                                <p:cond delay="0"/>
                                              </p:stCondLst>
                                            </p:cTn>
                                            <p:tgtEl>
                                              <p:spTgt spid="305"/>
                                            </p:tgtEl>
                                            <p:attrNameLst>
                                              <p:attrName>style.visibility</p:attrName>
                                            </p:attrNameLst>
                                          </p:cBhvr>
                                          <p:to>
                                            <p:strVal val="visible"/>
                                          </p:to>
                                        </p:set>
                                        <p:anim calcmode="lin" valueType="num" p14:bounceEnd="68000">
                                          <p:cBhvr additive="base">
                                            <p:cTn id="12" dur="500" fill="hold"/>
                                            <p:tgtEl>
                                              <p:spTgt spid="305"/>
                                            </p:tgtEl>
                                            <p:attrNameLst>
                                              <p:attrName>ppt_x</p:attrName>
                                            </p:attrNameLst>
                                          </p:cBhvr>
                                          <p:tavLst>
                                            <p:tav tm="0">
                                              <p:val>
                                                <p:strVal val="0-#ppt_w/2"/>
                                              </p:val>
                                            </p:tav>
                                            <p:tav tm="100000">
                                              <p:val>
                                                <p:strVal val="#ppt_x"/>
                                              </p:val>
                                            </p:tav>
                                          </p:tavLst>
                                        </p:anim>
                                        <p:anim calcmode="lin" valueType="num" p14:bounceEnd="68000">
                                          <p:cBhvr additive="base">
                                            <p:cTn id="13" dur="500" fill="hold"/>
                                            <p:tgtEl>
                                              <p:spTgt spid="30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460"/>
                                            </p:tgtEl>
                                            <p:attrNameLst>
                                              <p:attrName>style.visibility</p:attrName>
                                            </p:attrNameLst>
                                          </p:cBhvr>
                                          <p:to>
                                            <p:strVal val="visible"/>
                                          </p:to>
                                        </p:set>
                                        <p:animScale>
                                          <p:cBhvr>
                                            <p:cTn id="17" dur="1000" decel="50000" fill="hold">
                                              <p:stCondLst>
                                                <p:cond delay="0"/>
                                              </p:stCondLst>
                                            </p:cTn>
                                            <p:tgtEl>
                                              <p:spTgt spid="4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60"/>
                                            </p:tgtEl>
                                            <p:attrNameLst>
                                              <p:attrName>ppt_x</p:attrName>
                                              <p:attrName>ppt_y</p:attrName>
                                            </p:attrNameLst>
                                          </p:cBhvr>
                                        </p:animMotion>
                                        <p:animEffect transition="in" filter="fade">
                                          <p:cBhvr>
                                            <p:cTn id="19" dur="1000"/>
                                            <p:tgtEl>
                                              <p:spTgt spid="460"/>
                                            </p:tgtEl>
                                          </p:cBhvr>
                                        </p:animEffect>
                                      </p:childTnLst>
                                    </p:cTn>
                                  </p:par>
                                  <p:par>
                                    <p:cTn id="20" presetID="52" presetClass="entr" presetSubtype="0" fill="hold" nodeType="withEffect">
                                      <p:stCondLst>
                                        <p:cond delay="200"/>
                                      </p:stCondLst>
                                      <p:childTnLst>
                                        <p:set>
                                          <p:cBhvr>
                                            <p:cTn id="21" dur="1" fill="hold">
                                              <p:stCondLst>
                                                <p:cond delay="0"/>
                                              </p:stCondLst>
                                            </p:cTn>
                                            <p:tgtEl>
                                              <p:spTgt spid="461"/>
                                            </p:tgtEl>
                                            <p:attrNameLst>
                                              <p:attrName>style.visibility</p:attrName>
                                            </p:attrNameLst>
                                          </p:cBhvr>
                                          <p:to>
                                            <p:strVal val="visible"/>
                                          </p:to>
                                        </p:set>
                                        <p:animScale>
                                          <p:cBhvr>
                                            <p:cTn id="22" dur="1000" decel="50000" fill="hold">
                                              <p:stCondLst>
                                                <p:cond delay="0"/>
                                              </p:stCondLst>
                                            </p:cTn>
                                            <p:tgtEl>
                                              <p:spTgt spid="4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61"/>
                                            </p:tgtEl>
                                            <p:attrNameLst>
                                              <p:attrName>ppt_x</p:attrName>
                                              <p:attrName>ppt_y</p:attrName>
                                            </p:attrNameLst>
                                          </p:cBhvr>
                                        </p:animMotion>
                                        <p:animEffect transition="in" filter="fade">
                                          <p:cBhvr>
                                            <p:cTn id="24" dur="1000"/>
                                            <p:tgtEl>
                                              <p:spTgt spid="46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1000"/>
                                            <p:tgtEl>
                                              <p:spTgt spid="119"/>
                                            </p:tgtEl>
                                          </p:cBhvr>
                                        </p:animEffect>
                                        <p:anim calcmode="lin" valueType="num">
                                          <p:cBhvr>
                                            <p:cTn id="28" dur="1000" fill="hold"/>
                                            <p:tgtEl>
                                              <p:spTgt spid="119"/>
                                            </p:tgtEl>
                                            <p:attrNameLst>
                                              <p:attrName>ppt_x</p:attrName>
                                            </p:attrNameLst>
                                          </p:cBhvr>
                                          <p:tavLst>
                                            <p:tav tm="0">
                                              <p:val>
                                                <p:strVal val="#ppt_x"/>
                                              </p:val>
                                            </p:tav>
                                            <p:tav tm="100000">
                                              <p:val>
                                                <p:strVal val="#ppt_x"/>
                                              </p:val>
                                            </p:tav>
                                          </p:tavLst>
                                        </p:anim>
                                        <p:anim calcmode="lin" valueType="num">
                                          <p:cBhvr>
                                            <p:cTn id="29" dur="1000" fill="hold"/>
                                            <p:tgtEl>
                                              <p:spTgt spid="1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1000"/>
                                            <p:tgtEl>
                                              <p:spTgt spid="121"/>
                                            </p:tgtEl>
                                          </p:cBhvr>
                                        </p:animEffect>
                                        <p:anim calcmode="lin" valueType="num">
                                          <p:cBhvr>
                                            <p:cTn id="33" dur="1000" fill="hold"/>
                                            <p:tgtEl>
                                              <p:spTgt spid="121"/>
                                            </p:tgtEl>
                                            <p:attrNameLst>
                                              <p:attrName>ppt_x</p:attrName>
                                            </p:attrNameLst>
                                          </p:cBhvr>
                                          <p:tavLst>
                                            <p:tav tm="0">
                                              <p:val>
                                                <p:strVal val="#ppt_x"/>
                                              </p:val>
                                            </p:tav>
                                            <p:tav tm="100000">
                                              <p:val>
                                                <p:strVal val="#ppt_x"/>
                                              </p:val>
                                            </p:tav>
                                          </p:tavLst>
                                        </p:anim>
                                        <p:anim calcmode="lin" valueType="num">
                                          <p:cBhvr>
                                            <p:cTn id="34" dur="1000" fill="hold"/>
                                            <p:tgtEl>
                                              <p:spTgt spid="121"/>
                                            </p:tgtEl>
                                            <p:attrNameLst>
                                              <p:attrName>ppt_y</p:attrName>
                                            </p:attrNameLst>
                                          </p:cBhvr>
                                          <p:tavLst>
                                            <p:tav tm="0">
                                              <p:val>
                                                <p:strVal val="#ppt_y+.1"/>
                                              </p:val>
                                            </p:tav>
                                            <p:tav tm="100000">
                                              <p:val>
                                                <p:strVal val="#ppt_y"/>
                                              </p:val>
                                            </p:tav>
                                          </p:tavLst>
                                        </p:anim>
                                      </p:childTnLst>
                                    </p:cTn>
                                  </p:par>
                                  <p:par>
                                    <p:cTn id="35" presetID="22" presetClass="entr" presetSubtype="1" fill="hold" grpId="0" nodeType="withEffect">
                                      <p:stCondLst>
                                        <p:cond delay="1500"/>
                                      </p:stCondLst>
                                      <p:childTnLst>
                                        <p:set>
                                          <p:cBhvr>
                                            <p:cTn id="36" dur="1000" fill="hold">
                                              <p:stCondLst>
                                                <p:cond delay="0"/>
                                              </p:stCondLst>
                                            </p:cTn>
                                            <p:tgtEl>
                                              <p:spTgt spid="127"/>
                                            </p:tgtEl>
                                            <p:attrNameLst>
                                              <p:attrName>style.visibility</p:attrName>
                                            </p:attrNameLst>
                                          </p:cBhvr>
                                          <p:to>
                                            <p:strVal val="visible"/>
                                          </p:to>
                                        </p:set>
                                        <p:animEffect transition="in" filter="wipe(up)">
                                          <p:cBhvr>
                                            <p:cTn id="37" dur="1000"/>
                                            <p:tgtEl>
                                              <p:spTgt spid="127"/>
                                            </p:tgtEl>
                                          </p:cBhvr>
                                        </p:animEffect>
                                      </p:childTnLst>
                                    </p:cTn>
                                  </p:par>
                                  <p:par>
                                    <p:cTn id="38" presetID="22" presetClass="entr" presetSubtype="1" fill="hold" grpId="0" nodeType="withEffect">
                                      <p:stCondLst>
                                        <p:cond delay="1500"/>
                                      </p:stCondLst>
                                      <p:childTnLst>
                                        <p:set>
                                          <p:cBhvr>
                                            <p:cTn id="39" dur="1000" fill="hold">
                                              <p:stCondLst>
                                                <p:cond delay="0"/>
                                              </p:stCondLst>
                                            </p:cTn>
                                            <p:tgtEl>
                                              <p:spTgt spid="129"/>
                                            </p:tgtEl>
                                            <p:attrNameLst>
                                              <p:attrName>style.visibility</p:attrName>
                                            </p:attrNameLst>
                                          </p:cBhvr>
                                          <p:to>
                                            <p:strVal val="visible"/>
                                          </p:to>
                                        </p:set>
                                        <p:animEffect transition="in" filter="wipe(up)">
                                          <p:cBhvr>
                                            <p:cTn id="40"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ldLvl="0" animBg="1"/>
          <p:bldP spid="121" grpId="0" bldLvl="0" animBg="1"/>
          <p:bldP spid="127" grpId="0"/>
          <p:bldP spid="1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base">
                                            <p:cTn id="7" dur="500" fill="hold"/>
                                            <p:tgtEl>
                                              <p:spTgt spid="304"/>
                                            </p:tgtEl>
                                            <p:attrNameLst>
                                              <p:attrName>ppt_x</p:attrName>
                                            </p:attrNameLst>
                                          </p:cBhvr>
                                          <p:tavLst>
                                            <p:tav tm="0">
                                              <p:val>
                                                <p:strVal val="0-#ppt_w/2"/>
                                              </p:val>
                                            </p:tav>
                                            <p:tav tm="100000">
                                              <p:val>
                                                <p:strVal val="#ppt_x"/>
                                              </p:val>
                                            </p:tav>
                                          </p:tavLst>
                                        </p:anim>
                                        <p:anim calcmode="lin" valueType="num">
                                          <p:cBhvr additive="base">
                                            <p:cTn id="8" dur="500" fill="hold"/>
                                            <p:tgtEl>
                                              <p:spTgt spid="3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05"/>
                                            </p:tgtEl>
                                            <p:attrNameLst>
                                              <p:attrName>style.visibility</p:attrName>
                                            </p:attrNameLst>
                                          </p:cBhvr>
                                          <p:to>
                                            <p:strVal val="visible"/>
                                          </p:to>
                                        </p:set>
                                        <p:anim calcmode="lin" valueType="num">
                                          <p:cBhvr additive="base">
                                            <p:cTn id="12" dur="500" fill="hold"/>
                                            <p:tgtEl>
                                              <p:spTgt spid="305"/>
                                            </p:tgtEl>
                                            <p:attrNameLst>
                                              <p:attrName>ppt_x</p:attrName>
                                            </p:attrNameLst>
                                          </p:cBhvr>
                                          <p:tavLst>
                                            <p:tav tm="0">
                                              <p:val>
                                                <p:strVal val="0-#ppt_w/2"/>
                                              </p:val>
                                            </p:tav>
                                            <p:tav tm="100000">
                                              <p:val>
                                                <p:strVal val="#ppt_x"/>
                                              </p:val>
                                            </p:tav>
                                          </p:tavLst>
                                        </p:anim>
                                        <p:anim calcmode="lin" valueType="num">
                                          <p:cBhvr additive="base">
                                            <p:cTn id="13" dur="500" fill="hold"/>
                                            <p:tgtEl>
                                              <p:spTgt spid="30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460"/>
                                            </p:tgtEl>
                                            <p:attrNameLst>
                                              <p:attrName>style.visibility</p:attrName>
                                            </p:attrNameLst>
                                          </p:cBhvr>
                                          <p:to>
                                            <p:strVal val="visible"/>
                                          </p:to>
                                        </p:set>
                                        <p:animScale>
                                          <p:cBhvr>
                                            <p:cTn id="17" dur="1000" decel="50000" fill="hold">
                                              <p:stCondLst>
                                                <p:cond delay="0"/>
                                              </p:stCondLst>
                                            </p:cTn>
                                            <p:tgtEl>
                                              <p:spTgt spid="4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60"/>
                                            </p:tgtEl>
                                            <p:attrNameLst>
                                              <p:attrName>ppt_x</p:attrName>
                                              <p:attrName>ppt_y</p:attrName>
                                            </p:attrNameLst>
                                          </p:cBhvr>
                                        </p:animMotion>
                                        <p:animEffect transition="in" filter="fade">
                                          <p:cBhvr>
                                            <p:cTn id="19" dur="1000"/>
                                            <p:tgtEl>
                                              <p:spTgt spid="460"/>
                                            </p:tgtEl>
                                          </p:cBhvr>
                                        </p:animEffect>
                                      </p:childTnLst>
                                    </p:cTn>
                                  </p:par>
                                  <p:par>
                                    <p:cTn id="20" presetID="52" presetClass="entr" presetSubtype="0" fill="hold" nodeType="withEffect">
                                      <p:stCondLst>
                                        <p:cond delay="200"/>
                                      </p:stCondLst>
                                      <p:childTnLst>
                                        <p:set>
                                          <p:cBhvr>
                                            <p:cTn id="21" dur="1" fill="hold">
                                              <p:stCondLst>
                                                <p:cond delay="0"/>
                                              </p:stCondLst>
                                            </p:cTn>
                                            <p:tgtEl>
                                              <p:spTgt spid="461"/>
                                            </p:tgtEl>
                                            <p:attrNameLst>
                                              <p:attrName>style.visibility</p:attrName>
                                            </p:attrNameLst>
                                          </p:cBhvr>
                                          <p:to>
                                            <p:strVal val="visible"/>
                                          </p:to>
                                        </p:set>
                                        <p:animScale>
                                          <p:cBhvr>
                                            <p:cTn id="22" dur="1000" decel="50000" fill="hold">
                                              <p:stCondLst>
                                                <p:cond delay="0"/>
                                              </p:stCondLst>
                                            </p:cTn>
                                            <p:tgtEl>
                                              <p:spTgt spid="4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61"/>
                                            </p:tgtEl>
                                            <p:attrNameLst>
                                              <p:attrName>ppt_x</p:attrName>
                                              <p:attrName>ppt_y</p:attrName>
                                            </p:attrNameLst>
                                          </p:cBhvr>
                                        </p:animMotion>
                                        <p:animEffect transition="in" filter="fade">
                                          <p:cBhvr>
                                            <p:cTn id="24" dur="1000"/>
                                            <p:tgtEl>
                                              <p:spTgt spid="46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1000"/>
                                            <p:tgtEl>
                                              <p:spTgt spid="119"/>
                                            </p:tgtEl>
                                          </p:cBhvr>
                                        </p:animEffect>
                                        <p:anim calcmode="lin" valueType="num">
                                          <p:cBhvr>
                                            <p:cTn id="28" dur="1000" fill="hold"/>
                                            <p:tgtEl>
                                              <p:spTgt spid="119"/>
                                            </p:tgtEl>
                                            <p:attrNameLst>
                                              <p:attrName>ppt_x</p:attrName>
                                            </p:attrNameLst>
                                          </p:cBhvr>
                                          <p:tavLst>
                                            <p:tav tm="0">
                                              <p:val>
                                                <p:strVal val="#ppt_x"/>
                                              </p:val>
                                            </p:tav>
                                            <p:tav tm="100000">
                                              <p:val>
                                                <p:strVal val="#ppt_x"/>
                                              </p:val>
                                            </p:tav>
                                          </p:tavLst>
                                        </p:anim>
                                        <p:anim calcmode="lin" valueType="num">
                                          <p:cBhvr>
                                            <p:cTn id="29" dur="1000" fill="hold"/>
                                            <p:tgtEl>
                                              <p:spTgt spid="1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1000"/>
                                            <p:tgtEl>
                                              <p:spTgt spid="121"/>
                                            </p:tgtEl>
                                          </p:cBhvr>
                                        </p:animEffect>
                                        <p:anim calcmode="lin" valueType="num">
                                          <p:cBhvr>
                                            <p:cTn id="33" dur="1000" fill="hold"/>
                                            <p:tgtEl>
                                              <p:spTgt spid="121"/>
                                            </p:tgtEl>
                                            <p:attrNameLst>
                                              <p:attrName>ppt_x</p:attrName>
                                            </p:attrNameLst>
                                          </p:cBhvr>
                                          <p:tavLst>
                                            <p:tav tm="0">
                                              <p:val>
                                                <p:strVal val="#ppt_x"/>
                                              </p:val>
                                            </p:tav>
                                            <p:tav tm="100000">
                                              <p:val>
                                                <p:strVal val="#ppt_x"/>
                                              </p:val>
                                            </p:tav>
                                          </p:tavLst>
                                        </p:anim>
                                        <p:anim calcmode="lin" valueType="num">
                                          <p:cBhvr>
                                            <p:cTn id="34" dur="1000" fill="hold"/>
                                            <p:tgtEl>
                                              <p:spTgt spid="121"/>
                                            </p:tgtEl>
                                            <p:attrNameLst>
                                              <p:attrName>ppt_y</p:attrName>
                                            </p:attrNameLst>
                                          </p:cBhvr>
                                          <p:tavLst>
                                            <p:tav tm="0">
                                              <p:val>
                                                <p:strVal val="#ppt_y+.1"/>
                                              </p:val>
                                            </p:tav>
                                            <p:tav tm="100000">
                                              <p:val>
                                                <p:strVal val="#ppt_y"/>
                                              </p:val>
                                            </p:tav>
                                          </p:tavLst>
                                        </p:anim>
                                      </p:childTnLst>
                                    </p:cTn>
                                  </p:par>
                                  <p:par>
                                    <p:cTn id="35" presetID="22" presetClass="entr" presetSubtype="1" fill="hold" grpId="0" nodeType="withEffect">
                                      <p:stCondLst>
                                        <p:cond delay="1500"/>
                                      </p:stCondLst>
                                      <p:childTnLst>
                                        <p:set>
                                          <p:cBhvr>
                                            <p:cTn id="36" dur="1000" fill="hold">
                                              <p:stCondLst>
                                                <p:cond delay="0"/>
                                              </p:stCondLst>
                                            </p:cTn>
                                            <p:tgtEl>
                                              <p:spTgt spid="127"/>
                                            </p:tgtEl>
                                            <p:attrNameLst>
                                              <p:attrName>style.visibility</p:attrName>
                                            </p:attrNameLst>
                                          </p:cBhvr>
                                          <p:to>
                                            <p:strVal val="visible"/>
                                          </p:to>
                                        </p:set>
                                        <p:animEffect transition="in" filter="wipe(up)">
                                          <p:cBhvr>
                                            <p:cTn id="37" dur="1000"/>
                                            <p:tgtEl>
                                              <p:spTgt spid="127"/>
                                            </p:tgtEl>
                                          </p:cBhvr>
                                        </p:animEffect>
                                      </p:childTnLst>
                                    </p:cTn>
                                  </p:par>
                                  <p:par>
                                    <p:cTn id="38" presetID="22" presetClass="entr" presetSubtype="1" fill="hold" grpId="0" nodeType="withEffect">
                                      <p:stCondLst>
                                        <p:cond delay="1500"/>
                                      </p:stCondLst>
                                      <p:childTnLst>
                                        <p:set>
                                          <p:cBhvr>
                                            <p:cTn id="39" dur="1000" fill="hold">
                                              <p:stCondLst>
                                                <p:cond delay="0"/>
                                              </p:stCondLst>
                                            </p:cTn>
                                            <p:tgtEl>
                                              <p:spTgt spid="129"/>
                                            </p:tgtEl>
                                            <p:attrNameLst>
                                              <p:attrName>style.visibility</p:attrName>
                                            </p:attrNameLst>
                                          </p:cBhvr>
                                          <p:to>
                                            <p:strVal val="visible"/>
                                          </p:to>
                                        </p:set>
                                        <p:animEffect transition="in" filter="wipe(up)">
                                          <p:cBhvr>
                                            <p:cTn id="40"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ldLvl="0" animBg="1"/>
          <p:bldP spid="121" grpId="0" bldLvl="0" animBg="1"/>
          <p:bldP spid="127" grpId="0"/>
          <p:bldP spid="129" grpId="0"/>
        </p:bldLst>
      </p:timing>
    </mc:Fallback>
  </mc:AlternateContent>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1.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2.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3.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4.xml><?xml version="1.0" encoding="utf-8"?>
<p:tagLst xmlns:p="http://schemas.openxmlformats.org/presentationml/2006/main">
  <p:tag name="KSO_WM_UNIT_TABLE_BEAUTIFY" val="smartTable{a5d98bc5-7266-4eb0-879e-5c2759ce65eb}"/>
  <p:tag name="TABLE_ENDDRAG_ORIGIN_RECT" val="317*163"/>
  <p:tag name="TABLE_ENDDRAG_RECT" val="221*341*317*163"/>
</p:tagLst>
</file>

<file path=ppt/tags/tag15.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6.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7.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8.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19.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21.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22.xml><?xml version="1.0" encoding="utf-8"?>
<p:tagLst xmlns:p="http://schemas.openxmlformats.org/presentationml/2006/main">
  <p:tag name="KSO_WM_UNIT_TABLE_BEAUTIFY" val="smartTable{a5d98bc5-7266-4eb0-879e-5c2759ce65eb}"/>
  <p:tag name="TABLE_ENDDRAG_ORIGIN_RECT" val="303*157"/>
  <p:tag name="TABLE_ENDDRAG_RECT" val="219*322*303*157"/>
  <p:tag name="TABLE_AUTOADJUST_FLAG" val="1"/>
</p:tagLst>
</file>

<file path=ppt/tags/tag23.xml><?xml version="1.0" encoding="utf-8"?>
<p:tagLst xmlns:p="http://schemas.openxmlformats.org/presentationml/2006/main">
  <p:tag name="PA" val="v4.0.0"/>
</p:tagLst>
</file>

<file path=ppt/tags/tag24.xml><?xml version="1.0" encoding="utf-8"?>
<p:tagLst xmlns:p="http://schemas.openxmlformats.org/presentationml/2006/main">
  <p:tag name="PA" val="v4.0.0"/>
</p:tagLst>
</file>

<file path=ppt/tags/tag25.xml><?xml version="1.0" encoding="utf-8"?>
<p:tagLst xmlns:p="http://schemas.openxmlformats.org/presentationml/2006/main">
  <p:tag name="PA" val="v4.0.0"/>
</p:tagLst>
</file>

<file path=ppt/tags/tag26.xml><?xml version="1.0" encoding="utf-8"?>
<p:tagLst xmlns:p="http://schemas.openxmlformats.org/presentationml/2006/main">
  <p:tag name="PA" val="v4.0.0"/>
</p:tagLst>
</file>

<file path=ppt/tags/tag27.xml><?xml version="1.0" encoding="utf-8"?>
<p:tagLst xmlns:p="http://schemas.openxmlformats.org/presentationml/2006/main">
  <p:tag name="ISPRING_ULTRA_SCORM_COURSE_ID" val="EA33523A-E39D-4816-96B7-BB4A72257A5A"/>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公司简介"/>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6.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7.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8.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ags/tag9.xml><?xml version="1.0" encoding="utf-8"?>
<p:tagLst xmlns:p="http://schemas.openxmlformats.org/presentationml/2006/main">
  <p:tag name="KSO_WM_UNIT_TABLE_BEAUTIFY" val="smartTable{a5d98bc5-7266-4eb0-879e-5c2759ce65eb}"/>
  <p:tag name="TABLE_ENDDRAG_ORIGIN_RECT" val="500*150"/>
  <p:tag name="TABLE_ENDDRAG_RECT" val="231*195*500*15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11106</Words>
  <Application>WPS 演示</Application>
  <PresentationFormat>宽屏</PresentationFormat>
  <Paragraphs>922</Paragraphs>
  <Slides>34</Slides>
  <Notes>28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34</vt:i4>
      </vt:variant>
    </vt:vector>
  </HeadingPairs>
  <TitlesOfParts>
    <vt:vector size="49" baseType="lpstr">
      <vt:lpstr>Arial</vt:lpstr>
      <vt:lpstr>宋体</vt:lpstr>
      <vt:lpstr>Wingdings</vt:lpstr>
      <vt:lpstr>字魂36号-正文宋楷</vt:lpstr>
      <vt:lpstr>微软雅黑 Light</vt:lpstr>
      <vt:lpstr>微软雅黑</vt:lpstr>
      <vt:lpstr>Haettenschweiler</vt:lpstr>
      <vt:lpstr>方正细等线简体</vt:lpstr>
      <vt:lpstr>Calibri</vt:lpstr>
      <vt:lpstr>Arial Unicode MS</vt:lpstr>
      <vt:lpstr>Calibri Light</vt:lpstr>
      <vt:lpstr>Wingdings</vt:lpstr>
      <vt:lpstr>幼圆</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lastModifiedBy>樊丹丹～娃哈哈</cp:lastModifiedBy>
  <cp:revision>100</cp:revision>
  <dcterms:created xsi:type="dcterms:W3CDTF">2017-04-29T06:19:00Z</dcterms:created>
  <dcterms:modified xsi:type="dcterms:W3CDTF">2021-05-06T01:10:48Z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2C4F4B95EC1347F0A55C0AF8A5673E75</vt:lpwstr>
  </property>
  <property fmtid="{D5CDD505-2E9C-101B-9397-08002B2CF9AE}" pid="3" name="KSOProductBuildVer">
    <vt:lpwstr>2052-11.1.0.10463</vt:lpwstr>
  </property>
</Properties>
</file>